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5"/>
  </p:notesMasterIdLst>
  <p:sldIdLst>
    <p:sldId id="256" r:id="rId4"/>
    <p:sldId id="431" r:id="rId5"/>
    <p:sldId id="399" r:id="rId6"/>
    <p:sldId id="258" r:id="rId7"/>
    <p:sldId id="259" r:id="rId8"/>
    <p:sldId id="260" r:id="rId9"/>
    <p:sldId id="432" r:id="rId10"/>
    <p:sldId id="433" r:id="rId11"/>
    <p:sldId id="420" r:id="rId12"/>
    <p:sldId id="434" r:id="rId13"/>
    <p:sldId id="380" r:id="rId14"/>
    <p:sldId id="422" r:id="rId15"/>
    <p:sldId id="268" r:id="rId16"/>
    <p:sldId id="269" r:id="rId17"/>
    <p:sldId id="351" r:id="rId18"/>
    <p:sldId id="352" r:id="rId19"/>
    <p:sldId id="435" r:id="rId20"/>
    <p:sldId id="436" r:id="rId21"/>
    <p:sldId id="437" r:id="rId22"/>
    <p:sldId id="438" r:id="rId23"/>
    <p:sldId id="372" r:id="rId24"/>
    <p:sldId id="273" r:id="rId25"/>
    <p:sldId id="439" r:id="rId26"/>
    <p:sldId id="427" r:id="rId27"/>
    <p:sldId id="277" r:id="rId28"/>
    <p:sldId id="440" r:id="rId29"/>
    <p:sldId id="386" r:id="rId30"/>
    <p:sldId id="429" r:id="rId31"/>
    <p:sldId id="430" r:id="rId32"/>
    <p:sldId id="281"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49"/>
    <p:restoredTop sz="93007"/>
  </p:normalViewPr>
  <p:slideViewPr>
    <p:cSldViewPr snapToGrid="0" snapToObjects="1">
      <p:cViewPr varScale="1">
        <p:scale>
          <a:sx n="175" d="100"/>
          <a:sy n="175" d="100"/>
        </p:scale>
        <p:origin x="544" y="176"/>
      </p:cViewPr>
      <p:guideLst/>
    </p:cSldViewPr>
  </p:slideViewPr>
  <p:outlineViewPr>
    <p:cViewPr>
      <p:scale>
        <a:sx n="33" d="100"/>
        <a:sy n="33" d="100"/>
      </p:scale>
      <p:origin x="0" y="-99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5fbd75e384_24_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441" name="Google Shape;441;g5fbd75e384_2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429427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508cf22391_45_2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508cf22391_45_23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80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9c264972c_18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443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9c264972c_182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6" name="Google Shape;836;g39c264972c_182_5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e39028d20_14_39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592" name="Google Shape;592;g5e39028d20_14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664466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5e39028d20_14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e39028d20_14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g5e39028d20_14_539: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057131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5e39028d20_14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5e39028d20_14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g5e39028d20_14_6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608618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f8945a320_2_12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g5f8945a320_2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8796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5e39028d20_14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5e39028d20_14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g5e39028d20_14_77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202590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65530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52550b48b8_4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52550b48b8_4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g52550b48b8_40_529: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23</a:t>
            </a:fld>
            <a:endParaRPr/>
          </a:p>
        </p:txBody>
      </p:sp>
    </p:spTree>
    <p:extLst>
      <p:ext uri="{BB962C8B-B14F-4D97-AF65-F5344CB8AC3E}">
        <p14:creationId xmlns:p14="http://schemas.microsoft.com/office/powerpoint/2010/main" val="1020815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5d31aa9a3e_27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5d31aa9a3e_27_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03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56f254b3ca_64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56f254b3ca_64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g56f254b3ca_64_17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26</a:t>
            </a:fld>
            <a:endParaRPr/>
          </a:p>
        </p:txBody>
      </p:sp>
    </p:spTree>
    <p:extLst>
      <p:ext uri="{BB962C8B-B14F-4D97-AF65-F5344CB8AC3E}">
        <p14:creationId xmlns:p14="http://schemas.microsoft.com/office/powerpoint/2010/main" val="1481068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52550b48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52550b48b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g52550b48b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1508796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5d31aa9a3e_2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5d31aa9a3e_27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03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55f90eb63a7298ad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55f90eb63a7298ad_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01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793b216d8_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793b216d8_17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4822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42</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6277bdb0b_5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6277bdb0b_58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28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e39028d20_14_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e39028d20_14_9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278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820d7e0b4_7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5820d7e0b4_7_2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2350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Tree>
    <p:extLst>
      <p:ext uri="{BB962C8B-B14F-4D97-AF65-F5344CB8AC3E}">
        <p14:creationId xmlns:p14="http://schemas.microsoft.com/office/powerpoint/2010/main" val="115062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2 Column Content">
  <p:cSld name="1_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9875759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0"/>
        <p:cNvGrpSpPr/>
        <p:nvPr/>
      </p:nvGrpSpPr>
      <p:grpSpPr>
        <a:xfrm>
          <a:off x="0" y="0"/>
          <a:ext cx="0" cy="0"/>
          <a:chOff x="0" y="0"/>
          <a:chExt cx="0" cy="0"/>
        </a:xfrm>
      </p:grpSpPr>
      <p:sp>
        <p:nvSpPr>
          <p:cNvPr id="441" name="Google Shape;441;p7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2" name="Google Shape;442;p78"/>
          <p:cNvSpPr txBox="1">
            <a:spLocks noGrp="1"/>
          </p:cNvSpPr>
          <p:nvPr>
            <p:ph type="body" idx="1"/>
          </p:nvPr>
        </p:nvSpPr>
        <p:spPr>
          <a:xfrm>
            <a:off x="197405" y="1095319"/>
            <a:ext cx="8763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3" name="Google Shape;443;p7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4" name="Google Shape;444;p7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45" name="Google Shape;445;p7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p:bg>
      <p:bgPr>
        <a:gradFill>
          <a:gsLst>
            <a:gs pos="0">
              <a:schemeClr val="accent1"/>
            </a:gs>
            <a:gs pos="91000">
              <a:schemeClr val="accent2"/>
            </a:gs>
            <a:gs pos="100000">
              <a:schemeClr val="accent2"/>
            </a:gs>
          </a:gsLst>
          <a:lin ang="2399891" scaled="0"/>
        </a:gradFill>
        <a:effectLst/>
      </p:bgPr>
    </p:bg>
    <p:spTree>
      <p:nvGrpSpPr>
        <p:cNvPr id="1" name="Shape 122"/>
        <p:cNvGrpSpPr/>
        <p:nvPr/>
      </p:nvGrpSpPr>
      <p:grpSpPr>
        <a:xfrm>
          <a:off x="0" y="0"/>
          <a:ext cx="0" cy="0"/>
          <a:chOff x="0" y="0"/>
          <a:chExt cx="0" cy="0"/>
        </a:xfrm>
      </p:grpSpPr>
      <p:sp>
        <p:nvSpPr>
          <p:cNvPr id="123" name="Google Shape;123;p3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30"/>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218032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1.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image" Target="../media/image1.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7" r:id="rId19"/>
    <p:sldLayoutId id="2147483698" r:id="rId20"/>
    <p:sldLayoutId id="2147483701" r:id="rId21"/>
    <p:sldLayoutId id="2147483702" r:id="rId22"/>
    <p:sldLayoutId id="2147483732" r:id="rId23"/>
    <p:sldLayoutId id="2147483733"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34"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26" Type="http://schemas.openxmlformats.org/officeDocument/2006/relationships/image" Target="../media/image118.png"/><Relationship Id="rId21" Type="http://schemas.openxmlformats.org/officeDocument/2006/relationships/image" Target="../media/image113.png"/><Relationship Id="rId42" Type="http://schemas.openxmlformats.org/officeDocument/2006/relationships/image" Target="../media/image134.png"/><Relationship Id="rId47" Type="http://schemas.openxmlformats.org/officeDocument/2006/relationships/image" Target="../media/image139.png"/><Relationship Id="rId63" Type="http://schemas.openxmlformats.org/officeDocument/2006/relationships/image" Target="../media/image155.png"/><Relationship Id="rId68" Type="http://schemas.openxmlformats.org/officeDocument/2006/relationships/image" Target="../media/image160.png"/><Relationship Id="rId84" Type="http://schemas.openxmlformats.org/officeDocument/2006/relationships/image" Target="../media/image176.png"/><Relationship Id="rId89" Type="http://schemas.openxmlformats.org/officeDocument/2006/relationships/image" Target="../media/image181.png"/><Relationship Id="rId16" Type="http://schemas.openxmlformats.org/officeDocument/2006/relationships/image" Target="../media/image108.png"/><Relationship Id="rId11" Type="http://schemas.openxmlformats.org/officeDocument/2006/relationships/image" Target="../media/image103.png"/><Relationship Id="rId32" Type="http://schemas.openxmlformats.org/officeDocument/2006/relationships/image" Target="../media/image124.png"/><Relationship Id="rId37" Type="http://schemas.openxmlformats.org/officeDocument/2006/relationships/image" Target="../media/image129.png"/><Relationship Id="rId53" Type="http://schemas.openxmlformats.org/officeDocument/2006/relationships/image" Target="../media/image145.png"/><Relationship Id="rId58" Type="http://schemas.openxmlformats.org/officeDocument/2006/relationships/image" Target="../media/image150.png"/><Relationship Id="rId74" Type="http://schemas.openxmlformats.org/officeDocument/2006/relationships/image" Target="../media/image166.png"/><Relationship Id="rId79" Type="http://schemas.openxmlformats.org/officeDocument/2006/relationships/image" Target="../media/image171.png"/><Relationship Id="rId5" Type="http://schemas.openxmlformats.org/officeDocument/2006/relationships/image" Target="../media/image97.png"/><Relationship Id="rId90" Type="http://schemas.openxmlformats.org/officeDocument/2006/relationships/image" Target="../media/image182.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43" Type="http://schemas.openxmlformats.org/officeDocument/2006/relationships/image" Target="../media/image135.png"/><Relationship Id="rId48" Type="http://schemas.openxmlformats.org/officeDocument/2006/relationships/image" Target="../media/image140.png"/><Relationship Id="rId56" Type="http://schemas.openxmlformats.org/officeDocument/2006/relationships/image" Target="../media/image148.png"/><Relationship Id="rId64" Type="http://schemas.openxmlformats.org/officeDocument/2006/relationships/image" Target="../media/image156.png"/><Relationship Id="rId69" Type="http://schemas.openxmlformats.org/officeDocument/2006/relationships/image" Target="../media/image161.png"/><Relationship Id="rId77" Type="http://schemas.openxmlformats.org/officeDocument/2006/relationships/image" Target="../media/image169.png"/><Relationship Id="rId8" Type="http://schemas.openxmlformats.org/officeDocument/2006/relationships/image" Target="../media/image100.png"/><Relationship Id="rId51" Type="http://schemas.openxmlformats.org/officeDocument/2006/relationships/image" Target="../media/image143.png"/><Relationship Id="rId72" Type="http://schemas.openxmlformats.org/officeDocument/2006/relationships/image" Target="../media/image164.png"/><Relationship Id="rId80" Type="http://schemas.openxmlformats.org/officeDocument/2006/relationships/image" Target="../media/image172.png"/><Relationship Id="rId85" Type="http://schemas.openxmlformats.org/officeDocument/2006/relationships/image" Target="../media/image177.png"/><Relationship Id="rId3" Type="http://schemas.openxmlformats.org/officeDocument/2006/relationships/image" Target="../media/image95.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38" Type="http://schemas.openxmlformats.org/officeDocument/2006/relationships/image" Target="../media/image130.png"/><Relationship Id="rId46" Type="http://schemas.openxmlformats.org/officeDocument/2006/relationships/image" Target="../media/image138.png"/><Relationship Id="rId59" Type="http://schemas.openxmlformats.org/officeDocument/2006/relationships/image" Target="../media/image151.png"/><Relationship Id="rId67" Type="http://schemas.openxmlformats.org/officeDocument/2006/relationships/image" Target="../media/image159.png"/><Relationship Id="rId20" Type="http://schemas.openxmlformats.org/officeDocument/2006/relationships/image" Target="../media/image112.png"/><Relationship Id="rId41" Type="http://schemas.openxmlformats.org/officeDocument/2006/relationships/image" Target="../media/image133.png"/><Relationship Id="rId54" Type="http://schemas.openxmlformats.org/officeDocument/2006/relationships/image" Target="../media/image146.png"/><Relationship Id="rId62" Type="http://schemas.openxmlformats.org/officeDocument/2006/relationships/image" Target="../media/image154.png"/><Relationship Id="rId70" Type="http://schemas.openxmlformats.org/officeDocument/2006/relationships/image" Target="../media/image162.png"/><Relationship Id="rId75" Type="http://schemas.openxmlformats.org/officeDocument/2006/relationships/image" Target="../media/image167.png"/><Relationship Id="rId83" Type="http://schemas.openxmlformats.org/officeDocument/2006/relationships/image" Target="../media/image175.png"/><Relationship Id="rId88" Type="http://schemas.openxmlformats.org/officeDocument/2006/relationships/image" Target="../media/image180.png"/><Relationship Id="rId91" Type="http://schemas.openxmlformats.org/officeDocument/2006/relationships/image" Target="../media/image183.png"/><Relationship Id="rId1" Type="http://schemas.openxmlformats.org/officeDocument/2006/relationships/slideLayout" Target="../slideLayouts/slideLayout26.xml"/><Relationship Id="rId6" Type="http://schemas.openxmlformats.org/officeDocument/2006/relationships/image" Target="../media/image98.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49" Type="http://schemas.openxmlformats.org/officeDocument/2006/relationships/image" Target="../media/image141.png"/><Relationship Id="rId57" Type="http://schemas.openxmlformats.org/officeDocument/2006/relationships/image" Target="../media/image149.png"/><Relationship Id="rId10" Type="http://schemas.openxmlformats.org/officeDocument/2006/relationships/image" Target="../media/image102.png"/><Relationship Id="rId31" Type="http://schemas.openxmlformats.org/officeDocument/2006/relationships/image" Target="../media/image123.png"/><Relationship Id="rId44" Type="http://schemas.openxmlformats.org/officeDocument/2006/relationships/image" Target="../media/image136.png"/><Relationship Id="rId52" Type="http://schemas.openxmlformats.org/officeDocument/2006/relationships/image" Target="../media/image144.png"/><Relationship Id="rId60" Type="http://schemas.openxmlformats.org/officeDocument/2006/relationships/image" Target="../media/image152.png"/><Relationship Id="rId65" Type="http://schemas.openxmlformats.org/officeDocument/2006/relationships/image" Target="../media/image157.png"/><Relationship Id="rId73" Type="http://schemas.openxmlformats.org/officeDocument/2006/relationships/image" Target="../media/image165.png"/><Relationship Id="rId78" Type="http://schemas.openxmlformats.org/officeDocument/2006/relationships/image" Target="../media/image170.png"/><Relationship Id="rId81" Type="http://schemas.openxmlformats.org/officeDocument/2006/relationships/image" Target="../media/image173.png"/><Relationship Id="rId86" Type="http://schemas.openxmlformats.org/officeDocument/2006/relationships/image" Target="../media/image178.png"/><Relationship Id="rId4" Type="http://schemas.openxmlformats.org/officeDocument/2006/relationships/image" Target="../media/image96.png"/><Relationship Id="rId9" Type="http://schemas.openxmlformats.org/officeDocument/2006/relationships/image" Target="../media/image101.png"/><Relationship Id="rId13" Type="http://schemas.openxmlformats.org/officeDocument/2006/relationships/image" Target="../media/image105.png"/><Relationship Id="rId18" Type="http://schemas.openxmlformats.org/officeDocument/2006/relationships/image" Target="../media/image110.png"/><Relationship Id="rId39" Type="http://schemas.openxmlformats.org/officeDocument/2006/relationships/image" Target="../media/image131.png"/><Relationship Id="rId34" Type="http://schemas.openxmlformats.org/officeDocument/2006/relationships/image" Target="../media/image126.png"/><Relationship Id="rId50" Type="http://schemas.openxmlformats.org/officeDocument/2006/relationships/image" Target="../media/image142.png"/><Relationship Id="rId55" Type="http://schemas.openxmlformats.org/officeDocument/2006/relationships/image" Target="../media/image147.png"/><Relationship Id="rId76" Type="http://schemas.openxmlformats.org/officeDocument/2006/relationships/image" Target="../media/image168.png"/><Relationship Id="rId7" Type="http://schemas.openxmlformats.org/officeDocument/2006/relationships/image" Target="../media/image99.png"/><Relationship Id="rId71" Type="http://schemas.openxmlformats.org/officeDocument/2006/relationships/image" Target="../media/image163.png"/><Relationship Id="rId92" Type="http://schemas.openxmlformats.org/officeDocument/2006/relationships/image" Target="../media/image184.png"/><Relationship Id="rId2" Type="http://schemas.openxmlformats.org/officeDocument/2006/relationships/notesSlide" Target="../notesSlides/notesSlide10.xml"/><Relationship Id="rId29" Type="http://schemas.openxmlformats.org/officeDocument/2006/relationships/image" Target="../media/image121.png"/><Relationship Id="rId24" Type="http://schemas.openxmlformats.org/officeDocument/2006/relationships/image" Target="../media/image116.png"/><Relationship Id="rId40" Type="http://schemas.openxmlformats.org/officeDocument/2006/relationships/image" Target="../media/image132.png"/><Relationship Id="rId45" Type="http://schemas.openxmlformats.org/officeDocument/2006/relationships/image" Target="../media/image137.png"/><Relationship Id="rId66" Type="http://schemas.openxmlformats.org/officeDocument/2006/relationships/image" Target="../media/image158.png"/><Relationship Id="rId87" Type="http://schemas.openxmlformats.org/officeDocument/2006/relationships/image" Target="../media/image179.png"/><Relationship Id="rId61" Type="http://schemas.openxmlformats.org/officeDocument/2006/relationships/image" Target="../media/image153.png"/><Relationship Id="rId82" Type="http://schemas.openxmlformats.org/officeDocument/2006/relationships/image" Target="../media/image174.png"/><Relationship Id="rId19" Type="http://schemas.openxmlformats.org/officeDocument/2006/relationships/image" Target="../media/image111.png"/></Relationships>
</file>

<file path=ppt/slides/_rels/slide1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86.png"/></Relationships>
</file>

<file path=ppt/slides/_rels/slide1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hyperlink" Target="https://github.com/cncf/wg-serverless" TargetMode="External"/><Relationship Id="rId7" Type="http://schemas.openxmlformats.org/officeDocument/2006/relationships/image" Target="../media/image188.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 Id="rId9" Type="http://schemas.openxmlformats.org/officeDocument/2006/relationships/image" Target="../media/image19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17" Type="http://schemas.openxmlformats.org/officeDocument/2006/relationships/image" Target="../media/image287.png"/><Relationship Id="rId21" Type="http://schemas.openxmlformats.org/officeDocument/2006/relationships/image" Target="../media/image209.png"/><Relationship Id="rId42" Type="http://schemas.openxmlformats.org/officeDocument/2006/relationships/image" Target="../media/image230.png"/><Relationship Id="rId63" Type="http://schemas.openxmlformats.org/officeDocument/2006/relationships/image" Target="../media/image251.png"/><Relationship Id="rId84" Type="http://schemas.openxmlformats.org/officeDocument/2006/relationships/image" Target="../media/image19.png"/><Relationship Id="rId16" Type="http://schemas.openxmlformats.org/officeDocument/2006/relationships/image" Target="../media/image204.png"/><Relationship Id="rId107" Type="http://schemas.openxmlformats.org/officeDocument/2006/relationships/image" Target="../media/image277.png"/><Relationship Id="rId11" Type="http://schemas.openxmlformats.org/officeDocument/2006/relationships/image" Target="../media/image199.png"/><Relationship Id="rId32" Type="http://schemas.openxmlformats.org/officeDocument/2006/relationships/image" Target="../media/image220.png"/><Relationship Id="rId37" Type="http://schemas.openxmlformats.org/officeDocument/2006/relationships/image" Target="../media/image225.png"/><Relationship Id="rId53" Type="http://schemas.openxmlformats.org/officeDocument/2006/relationships/image" Target="../media/image241.png"/><Relationship Id="rId58" Type="http://schemas.openxmlformats.org/officeDocument/2006/relationships/image" Target="../media/image246.png"/><Relationship Id="rId74" Type="http://schemas.openxmlformats.org/officeDocument/2006/relationships/image" Target="../media/image262.png"/><Relationship Id="rId79" Type="http://schemas.openxmlformats.org/officeDocument/2006/relationships/image" Target="../media/image267.png"/><Relationship Id="rId102" Type="http://schemas.openxmlformats.org/officeDocument/2006/relationships/image" Target="../media/image272.png"/><Relationship Id="rId123" Type="http://schemas.openxmlformats.org/officeDocument/2006/relationships/image" Target="../media/image293.png"/><Relationship Id="rId128" Type="http://schemas.openxmlformats.org/officeDocument/2006/relationships/image" Target="../media/image298.png"/><Relationship Id="rId5" Type="http://schemas.openxmlformats.org/officeDocument/2006/relationships/image" Target="../media/image193.png"/><Relationship Id="rId90" Type="http://schemas.openxmlformats.org/officeDocument/2006/relationships/image" Target="../media/image29.png"/><Relationship Id="rId95" Type="http://schemas.openxmlformats.org/officeDocument/2006/relationships/image" Target="../media/image34.png"/><Relationship Id="rId22" Type="http://schemas.openxmlformats.org/officeDocument/2006/relationships/image" Target="../media/image210.png"/><Relationship Id="rId27" Type="http://schemas.openxmlformats.org/officeDocument/2006/relationships/image" Target="../media/image215.png"/><Relationship Id="rId43" Type="http://schemas.openxmlformats.org/officeDocument/2006/relationships/image" Target="../media/image231.png"/><Relationship Id="rId48" Type="http://schemas.openxmlformats.org/officeDocument/2006/relationships/image" Target="../media/image236.png"/><Relationship Id="rId64" Type="http://schemas.openxmlformats.org/officeDocument/2006/relationships/image" Target="../media/image252.png"/><Relationship Id="rId69" Type="http://schemas.openxmlformats.org/officeDocument/2006/relationships/image" Target="../media/image257.png"/><Relationship Id="rId113" Type="http://schemas.openxmlformats.org/officeDocument/2006/relationships/image" Target="../media/image283.png"/><Relationship Id="rId118" Type="http://schemas.openxmlformats.org/officeDocument/2006/relationships/image" Target="../media/image288.png"/><Relationship Id="rId134" Type="http://schemas.openxmlformats.org/officeDocument/2006/relationships/image" Target="../media/image304.png"/><Relationship Id="rId80" Type="http://schemas.openxmlformats.org/officeDocument/2006/relationships/image" Target="../media/image268.png"/><Relationship Id="rId85" Type="http://schemas.openxmlformats.org/officeDocument/2006/relationships/image" Target="../media/image20.png"/><Relationship Id="rId12" Type="http://schemas.openxmlformats.org/officeDocument/2006/relationships/image" Target="../media/image200.png"/><Relationship Id="rId17" Type="http://schemas.openxmlformats.org/officeDocument/2006/relationships/image" Target="../media/image205.png"/><Relationship Id="rId33" Type="http://schemas.openxmlformats.org/officeDocument/2006/relationships/image" Target="../media/image221.png"/><Relationship Id="rId38" Type="http://schemas.openxmlformats.org/officeDocument/2006/relationships/image" Target="../media/image226.png"/><Relationship Id="rId59" Type="http://schemas.openxmlformats.org/officeDocument/2006/relationships/image" Target="../media/image247.png"/><Relationship Id="rId103" Type="http://schemas.openxmlformats.org/officeDocument/2006/relationships/image" Target="../media/image273.png"/><Relationship Id="rId108" Type="http://schemas.openxmlformats.org/officeDocument/2006/relationships/image" Target="../media/image278.png"/><Relationship Id="rId124" Type="http://schemas.openxmlformats.org/officeDocument/2006/relationships/image" Target="../media/image294.png"/><Relationship Id="rId129" Type="http://schemas.openxmlformats.org/officeDocument/2006/relationships/image" Target="../media/image299.png"/><Relationship Id="rId54" Type="http://schemas.openxmlformats.org/officeDocument/2006/relationships/image" Target="../media/image242.png"/><Relationship Id="rId70" Type="http://schemas.openxmlformats.org/officeDocument/2006/relationships/image" Target="../media/image258.png"/><Relationship Id="rId75" Type="http://schemas.openxmlformats.org/officeDocument/2006/relationships/image" Target="../media/image263.png"/><Relationship Id="rId91" Type="http://schemas.openxmlformats.org/officeDocument/2006/relationships/image" Target="../media/image30.png"/><Relationship Id="rId96" Type="http://schemas.openxmlformats.org/officeDocument/2006/relationships/image" Target="../media/image35.png"/><Relationship Id="rId1" Type="http://schemas.openxmlformats.org/officeDocument/2006/relationships/slideLayout" Target="../slideLayouts/slideLayout26.xml"/><Relationship Id="rId6" Type="http://schemas.openxmlformats.org/officeDocument/2006/relationships/image" Target="../media/image194.png"/><Relationship Id="rId23" Type="http://schemas.openxmlformats.org/officeDocument/2006/relationships/image" Target="../media/image211.png"/><Relationship Id="rId28" Type="http://schemas.openxmlformats.org/officeDocument/2006/relationships/image" Target="../media/image216.png"/><Relationship Id="rId49" Type="http://schemas.openxmlformats.org/officeDocument/2006/relationships/image" Target="../media/image237.png"/><Relationship Id="rId114" Type="http://schemas.openxmlformats.org/officeDocument/2006/relationships/image" Target="../media/image284.png"/><Relationship Id="rId119" Type="http://schemas.openxmlformats.org/officeDocument/2006/relationships/image" Target="../media/image289.png"/><Relationship Id="rId44" Type="http://schemas.openxmlformats.org/officeDocument/2006/relationships/image" Target="../media/image232.png"/><Relationship Id="rId60" Type="http://schemas.openxmlformats.org/officeDocument/2006/relationships/image" Target="../media/image248.png"/><Relationship Id="rId65" Type="http://schemas.openxmlformats.org/officeDocument/2006/relationships/image" Target="../media/image253.png"/><Relationship Id="rId81" Type="http://schemas.openxmlformats.org/officeDocument/2006/relationships/image" Target="../media/image269.png"/><Relationship Id="rId86" Type="http://schemas.openxmlformats.org/officeDocument/2006/relationships/image" Target="../media/image21.png"/><Relationship Id="rId130" Type="http://schemas.openxmlformats.org/officeDocument/2006/relationships/image" Target="../media/image300.png"/><Relationship Id="rId135" Type="http://schemas.openxmlformats.org/officeDocument/2006/relationships/image" Target="../media/image305.png"/><Relationship Id="rId13" Type="http://schemas.openxmlformats.org/officeDocument/2006/relationships/image" Target="../media/image201.png"/><Relationship Id="rId18" Type="http://schemas.openxmlformats.org/officeDocument/2006/relationships/image" Target="../media/image206.png"/><Relationship Id="rId39" Type="http://schemas.openxmlformats.org/officeDocument/2006/relationships/image" Target="../media/image227.png"/><Relationship Id="rId109" Type="http://schemas.openxmlformats.org/officeDocument/2006/relationships/image" Target="../media/image279.png"/><Relationship Id="rId34" Type="http://schemas.openxmlformats.org/officeDocument/2006/relationships/image" Target="../media/image222.png"/><Relationship Id="rId50" Type="http://schemas.openxmlformats.org/officeDocument/2006/relationships/image" Target="../media/image238.png"/><Relationship Id="rId55" Type="http://schemas.openxmlformats.org/officeDocument/2006/relationships/image" Target="../media/image243.png"/><Relationship Id="rId76" Type="http://schemas.openxmlformats.org/officeDocument/2006/relationships/image" Target="../media/image264.png"/><Relationship Id="rId97" Type="http://schemas.openxmlformats.org/officeDocument/2006/relationships/image" Target="../media/image46.png"/><Relationship Id="rId104" Type="http://schemas.openxmlformats.org/officeDocument/2006/relationships/image" Target="../media/image274.png"/><Relationship Id="rId120" Type="http://schemas.openxmlformats.org/officeDocument/2006/relationships/image" Target="../media/image290.png"/><Relationship Id="rId125" Type="http://schemas.openxmlformats.org/officeDocument/2006/relationships/image" Target="../media/image295.png"/><Relationship Id="rId7" Type="http://schemas.openxmlformats.org/officeDocument/2006/relationships/image" Target="../media/image195.png"/><Relationship Id="rId71" Type="http://schemas.openxmlformats.org/officeDocument/2006/relationships/image" Target="../media/image259.png"/><Relationship Id="rId92" Type="http://schemas.openxmlformats.org/officeDocument/2006/relationships/image" Target="../media/image31.png"/><Relationship Id="rId2" Type="http://schemas.openxmlformats.org/officeDocument/2006/relationships/notesSlide" Target="../notesSlides/notesSlide17.xml"/><Relationship Id="rId29" Type="http://schemas.openxmlformats.org/officeDocument/2006/relationships/image" Target="../media/image217.png"/><Relationship Id="rId24" Type="http://schemas.openxmlformats.org/officeDocument/2006/relationships/image" Target="../media/image212.png"/><Relationship Id="rId40" Type="http://schemas.openxmlformats.org/officeDocument/2006/relationships/image" Target="../media/image228.png"/><Relationship Id="rId45" Type="http://schemas.openxmlformats.org/officeDocument/2006/relationships/image" Target="../media/image233.png"/><Relationship Id="rId66" Type="http://schemas.openxmlformats.org/officeDocument/2006/relationships/image" Target="../media/image254.png"/><Relationship Id="rId87" Type="http://schemas.openxmlformats.org/officeDocument/2006/relationships/image" Target="../media/image25.png"/><Relationship Id="rId110" Type="http://schemas.openxmlformats.org/officeDocument/2006/relationships/image" Target="../media/image280.png"/><Relationship Id="rId115" Type="http://schemas.openxmlformats.org/officeDocument/2006/relationships/image" Target="../media/image285.png"/><Relationship Id="rId131" Type="http://schemas.openxmlformats.org/officeDocument/2006/relationships/image" Target="../media/image301.png"/><Relationship Id="rId136" Type="http://schemas.openxmlformats.org/officeDocument/2006/relationships/image" Target="../media/image306.png"/><Relationship Id="rId61" Type="http://schemas.openxmlformats.org/officeDocument/2006/relationships/image" Target="../media/image249.png"/><Relationship Id="rId82" Type="http://schemas.openxmlformats.org/officeDocument/2006/relationships/image" Target="../media/image17.png"/><Relationship Id="rId19" Type="http://schemas.openxmlformats.org/officeDocument/2006/relationships/image" Target="../media/image207.png"/><Relationship Id="rId14" Type="http://schemas.openxmlformats.org/officeDocument/2006/relationships/image" Target="../media/image202.png"/><Relationship Id="rId30" Type="http://schemas.openxmlformats.org/officeDocument/2006/relationships/image" Target="../media/image218.png"/><Relationship Id="rId35" Type="http://schemas.openxmlformats.org/officeDocument/2006/relationships/image" Target="../media/image223.png"/><Relationship Id="rId56" Type="http://schemas.openxmlformats.org/officeDocument/2006/relationships/image" Target="../media/image244.png"/><Relationship Id="rId77" Type="http://schemas.openxmlformats.org/officeDocument/2006/relationships/image" Target="../media/image265.png"/><Relationship Id="rId100" Type="http://schemas.openxmlformats.org/officeDocument/2006/relationships/image" Target="../media/image270.png"/><Relationship Id="rId105" Type="http://schemas.openxmlformats.org/officeDocument/2006/relationships/image" Target="../media/image275.jpg"/><Relationship Id="rId126" Type="http://schemas.openxmlformats.org/officeDocument/2006/relationships/image" Target="../media/image296.png"/><Relationship Id="rId8" Type="http://schemas.openxmlformats.org/officeDocument/2006/relationships/image" Target="../media/image196.png"/><Relationship Id="rId51" Type="http://schemas.openxmlformats.org/officeDocument/2006/relationships/image" Target="../media/image239.png"/><Relationship Id="rId72" Type="http://schemas.openxmlformats.org/officeDocument/2006/relationships/image" Target="../media/image260.png"/><Relationship Id="rId93" Type="http://schemas.openxmlformats.org/officeDocument/2006/relationships/image" Target="../media/image32.png"/><Relationship Id="rId98" Type="http://schemas.openxmlformats.org/officeDocument/2006/relationships/image" Target="../media/image47.png"/><Relationship Id="rId121" Type="http://schemas.openxmlformats.org/officeDocument/2006/relationships/image" Target="../media/image291.png"/><Relationship Id="rId3" Type="http://schemas.openxmlformats.org/officeDocument/2006/relationships/image" Target="../media/image191.png"/><Relationship Id="rId25" Type="http://schemas.openxmlformats.org/officeDocument/2006/relationships/image" Target="../media/image213.png"/><Relationship Id="rId46" Type="http://schemas.openxmlformats.org/officeDocument/2006/relationships/image" Target="../media/image234.png"/><Relationship Id="rId67" Type="http://schemas.openxmlformats.org/officeDocument/2006/relationships/image" Target="../media/image255.png"/><Relationship Id="rId116" Type="http://schemas.openxmlformats.org/officeDocument/2006/relationships/image" Target="../media/image286.png"/><Relationship Id="rId137" Type="http://schemas.openxmlformats.org/officeDocument/2006/relationships/image" Target="../media/image307.png"/><Relationship Id="rId20" Type="http://schemas.openxmlformats.org/officeDocument/2006/relationships/image" Target="../media/image208.png"/><Relationship Id="rId41" Type="http://schemas.openxmlformats.org/officeDocument/2006/relationships/image" Target="../media/image229.png"/><Relationship Id="rId62" Type="http://schemas.openxmlformats.org/officeDocument/2006/relationships/image" Target="../media/image250.png"/><Relationship Id="rId83" Type="http://schemas.openxmlformats.org/officeDocument/2006/relationships/image" Target="../media/image18.png"/><Relationship Id="rId88" Type="http://schemas.openxmlformats.org/officeDocument/2006/relationships/image" Target="../media/image26.png"/><Relationship Id="rId111" Type="http://schemas.openxmlformats.org/officeDocument/2006/relationships/image" Target="../media/image281.png"/><Relationship Id="rId132" Type="http://schemas.openxmlformats.org/officeDocument/2006/relationships/image" Target="../media/image302.png"/><Relationship Id="rId15" Type="http://schemas.openxmlformats.org/officeDocument/2006/relationships/image" Target="../media/image203.png"/><Relationship Id="rId36" Type="http://schemas.openxmlformats.org/officeDocument/2006/relationships/image" Target="../media/image224.png"/><Relationship Id="rId57" Type="http://schemas.openxmlformats.org/officeDocument/2006/relationships/image" Target="../media/image245.png"/><Relationship Id="rId106" Type="http://schemas.openxmlformats.org/officeDocument/2006/relationships/image" Target="../media/image276.png"/><Relationship Id="rId127" Type="http://schemas.openxmlformats.org/officeDocument/2006/relationships/image" Target="../media/image297.png"/><Relationship Id="rId10" Type="http://schemas.openxmlformats.org/officeDocument/2006/relationships/image" Target="../media/image198.png"/><Relationship Id="rId31" Type="http://schemas.openxmlformats.org/officeDocument/2006/relationships/image" Target="../media/image219.png"/><Relationship Id="rId52" Type="http://schemas.openxmlformats.org/officeDocument/2006/relationships/image" Target="../media/image240.png"/><Relationship Id="rId73" Type="http://schemas.openxmlformats.org/officeDocument/2006/relationships/image" Target="../media/image261.png"/><Relationship Id="rId78" Type="http://schemas.openxmlformats.org/officeDocument/2006/relationships/image" Target="../media/image266.png"/><Relationship Id="rId94" Type="http://schemas.openxmlformats.org/officeDocument/2006/relationships/image" Target="../media/image33.png"/><Relationship Id="rId99" Type="http://schemas.openxmlformats.org/officeDocument/2006/relationships/image" Target="../media/image49.png"/><Relationship Id="rId101" Type="http://schemas.openxmlformats.org/officeDocument/2006/relationships/image" Target="../media/image271.png"/><Relationship Id="rId122" Type="http://schemas.openxmlformats.org/officeDocument/2006/relationships/image" Target="../media/image292.png"/><Relationship Id="rId4" Type="http://schemas.openxmlformats.org/officeDocument/2006/relationships/image" Target="../media/image192.png"/><Relationship Id="rId9" Type="http://schemas.openxmlformats.org/officeDocument/2006/relationships/image" Target="../media/image197.png"/><Relationship Id="rId26" Type="http://schemas.openxmlformats.org/officeDocument/2006/relationships/image" Target="../media/image214.png"/><Relationship Id="rId47" Type="http://schemas.openxmlformats.org/officeDocument/2006/relationships/image" Target="../media/image235.png"/><Relationship Id="rId68" Type="http://schemas.openxmlformats.org/officeDocument/2006/relationships/image" Target="../media/image256.png"/><Relationship Id="rId89" Type="http://schemas.openxmlformats.org/officeDocument/2006/relationships/image" Target="../media/image27.png"/><Relationship Id="rId112" Type="http://schemas.openxmlformats.org/officeDocument/2006/relationships/image" Target="../media/image282.png"/><Relationship Id="rId133" Type="http://schemas.openxmlformats.org/officeDocument/2006/relationships/image" Target="../media/image303.png"/></Relationships>
</file>

<file path=ppt/slides/_rels/slide18.xml.rels><?xml version="1.0" encoding="UTF-8" standalone="yes"?>
<Relationships xmlns="http://schemas.openxmlformats.org/package/2006/relationships"><Relationship Id="rId26" Type="http://schemas.openxmlformats.org/officeDocument/2006/relationships/image" Target="../media/image331.png"/><Relationship Id="rId117" Type="http://schemas.openxmlformats.org/officeDocument/2006/relationships/image" Target="../media/image422.png"/><Relationship Id="rId21" Type="http://schemas.openxmlformats.org/officeDocument/2006/relationships/image" Target="../media/image326.png"/><Relationship Id="rId42" Type="http://schemas.openxmlformats.org/officeDocument/2006/relationships/image" Target="../media/image347.png"/><Relationship Id="rId47" Type="http://schemas.openxmlformats.org/officeDocument/2006/relationships/image" Target="../media/image352.png"/><Relationship Id="rId63" Type="http://schemas.openxmlformats.org/officeDocument/2006/relationships/image" Target="../media/image368.png"/><Relationship Id="rId68" Type="http://schemas.openxmlformats.org/officeDocument/2006/relationships/image" Target="../media/image373.png"/><Relationship Id="rId84" Type="http://schemas.openxmlformats.org/officeDocument/2006/relationships/image" Target="../media/image389.png"/><Relationship Id="rId89" Type="http://schemas.openxmlformats.org/officeDocument/2006/relationships/image" Target="../media/image394.png"/><Relationship Id="rId112" Type="http://schemas.openxmlformats.org/officeDocument/2006/relationships/image" Target="../media/image417.png"/><Relationship Id="rId16" Type="http://schemas.openxmlformats.org/officeDocument/2006/relationships/image" Target="../media/image321.png"/><Relationship Id="rId107" Type="http://schemas.openxmlformats.org/officeDocument/2006/relationships/image" Target="../media/image412.png"/><Relationship Id="rId11" Type="http://schemas.openxmlformats.org/officeDocument/2006/relationships/image" Target="../media/image316.png"/><Relationship Id="rId32" Type="http://schemas.openxmlformats.org/officeDocument/2006/relationships/image" Target="../media/image337.png"/><Relationship Id="rId37" Type="http://schemas.openxmlformats.org/officeDocument/2006/relationships/image" Target="../media/image342.png"/><Relationship Id="rId53" Type="http://schemas.openxmlformats.org/officeDocument/2006/relationships/image" Target="../media/image358.png"/><Relationship Id="rId58" Type="http://schemas.openxmlformats.org/officeDocument/2006/relationships/image" Target="../media/image363.png"/><Relationship Id="rId74" Type="http://schemas.openxmlformats.org/officeDocument/2006/relationships/image" Target="../media/image379.png"/><Relationship Id="rId79" Type="http://schemas.openxmlformats.org/officeDocument/2006/relationships/image" Target="../media/image384.png"/><Relationship Id="rId102" Type="http://schemas.openxmlformats.org/officeDocument/2006/relationships/image" Target="../media/image407.png"/><Relationship Id="rId5" Type="http://schemas.openxmlformats.org/officeDocument/2006/relationships/image" Target="../media/image310.png"/><Relationship Id="rId90" Type="http://schemas.openxmlformats.org/officeDocument/2006/relationships/image" Target="../media/image395.png"/><Relationship Id="rId95" Type="http://schemas.openxmlformats.org/officeDocument/2006/relationships/image" Target="../media/image400.png"/><Relationship Id="rId22" Type="http://schemas.openxmlformats.org/officeDocument/2006/relationships/image" Target="../media/image327.png"/><Relationship Id="rId27" Type="http://schemas.openxmlformats.org/officeDocument/2006/relationships/image" Target="../media/image332.png"/><Relationship Id="rId43" Type="http://schemas.openxmlformats.org/officeDocument/2006/relationships/image" Target="../media/image348.png"/><Relationship Id="rId48" Type="http://schemas.openxmlformats.org/officeDocument/2006/relationships/image" Target="../media/image353.png"/><Relationship Id="rId64" Type="http://schemas.openxmlformats.org/officeDocument/2006/relationships/image" Target="../media/image369.png"/><Relationship Id="rId69" Type="http://schemas.openxmlformats.org/officeDocument/2006/relationships/image" Target="../media/image374.png"/><Relationship Id="rId113" Type="http://schemas.openxmlformats.org/officeDocument/2006/relationships/image" Target="../media/image418.png"/><Relationship Id="rId118" Type="http://schemas.openxmlformats.org/officeDocument/2006/relationships/image" Target="../media/image423.png"/><Relationship Id="rId80" Type="http://schemas.openxmlformats.org/officeDocument/2006/relationships/image" Target="../media/image385.png"/><Relationship Id="rId85" Type="http://schemas.openxmlformats.org/officeDocument/2006/relationships/image" Target="../media/image390.png"/><Relationship Id="rId12" Type="http://schemas.openxmlformats.org/officeDocument/2006/relationships/image" Target="../media/image317.png"/><Relationship Id="rId17" Type="http://schemas.openxmlformats.org/officeDocument/2006/relationships/image" Target="../media/image322.png"/><Relationship Id="rId33" Type="http://schemas.openxmlformats.org/officeDocument/2006/relationships/image" Target="../media/image338.png"/><Relationship Id="rId38" Type="http://schemas.openxmlformats.org/officeDocument/2006/relationships/image" Target="../media/image343.png"/><Relationship Id="rId59" Type="http://schemas.openxmlformats.org/officeDocument/2006/relationships/image" Target="../media/image364.png"/><Relationship Id="rId103" Type="http://schemas.openxmlformats.org/officeDocument/2006/relationships/image" Target="../media/image408.png"/><Relationship Id="rId108" Type="http://schemas.openxmlformats.org/officeDocument/2006/relationships/image" Target="../media/image413.png"/><Relationship Id="rId54" Type="http://schemas.openxmlformats.org/officeDocument/2006/relationships/image" Target="../media/image359.png"/><Relationship Id="rId70" Type="http://schemas.openxmlformats.org/officeDocument/2006/relationships/image" Target="../media/image375.png"/><Relationship Id="rId75" Type="http://schemas.openxmlformats.org/officeDocument/2006/relationships/image" Target="../media/image380.png"/><Relationship Id="rId91" Type="http://schemas.openxmlformats.org/officeDocument/2006/relationships/image" Target="../media/image396.png"/><Relationship Id="rId96" Type="http://schemas.openxmlformats.org/officeDocument/2006/relationships/image" Target="../media/image401.png"/><Relationship Id="rId1" Type="http://schemas.openxmlformats.org/officeDocument/2006/relationships/slideLayout" Target="../slideLayouts/slideLayout26.xml"/><Relationship Id="rId6" Type="http://schemas.openxmlformats.org/officeDocument/2006/relationships/image" Target="../media/image311.png"/><Relationship Id="rId23" Type="http://schemas.openxmlformats.org/officeDocument/2006/relationships/image" Target="../media/image328.png"/><Relationship Id="rId28" Type="http://schemas.openxmlformats.org/officeDocument/2006/relationships/image" Target="../media/image333.png"/><Relationship Id="rId49" Type="http://schemas.openxmlformats.org/officeDocument/2006/relationships/image" Target="../media/image354.png"/><Relationship Id="rId114" Type="http://schemas.openxmlformats.org/officeDocument/2006/relationships/image" Target="../media/image419.png"/><Relationship Id="rId119" Type="http://schemas.openxmlformats.org/officeDocument/2006/relationships/image" Target="../media/image424.png"/><Relationship Id="rId44" Type="http://schemas.openxmlformats.org/officeDocument/2006/relationships/image" Target="../media/image349.png"/><Relationship Id="rId60" Type="http://schemas.openxmlformats.org/officeDocument/2006/relationships/image" Target="../media/image365.png"/><Relationship Id="rId65" Type="http://schemas.openxmlformats.org/officeDocument/2006/relationships/image" Target="../media/image370.png"/><Relationship Id="rId81" Type="http://schemas.openxmlformats.org/officeDocument/2006/relationships/image" Target="../media/image386.png"/><Relationship Id="rId86" Type="http://schemas.openxmlformats.org/officeDocument/2006/relationships/image" Target="../media/image391.png"/><Relationship Id="rId4" Type="http://schemas.openxmlformats.org/officeDocument/2006/relationships/image" Target="../media/image309.png"/><Relationship Id="rId9" Type="http://schemas.openxmlformats.org/officeDocument/2006/relationships/image" Target="../media/image314.png"/><Relationship Id="rId13" Type="http://schemas.openxmlformats.org/officeDocument/2006/relationships/image" Target="../media/image318.png"/><Relationship Id="rId18" Type="http://schemas.openxmlformats.org/officeDocument/2006/relationships/image" Target="../media/image323.jpeg"/><Relationship Id="rId39" Type="http://schemas.openxmlformats.org/officeDocument/2006/relationships/image" Target="../media/image344.png"/><Relationship Id="rId109" Type="http://schemas.openxmlformats.org/officeDocument/2006/relationships/image" Target="../media/image414.png"/><Relationship Id="rId34" Type="http://schemas.openxmlformats.org/officeDocument/2006/relationships/image" Target="../media/image339.png"/><Relationship Id="rId50" Type="http://schemas.openxmlformats.org/officeDocument/2006/relationships/image" Target="../media/image355.png"/><Relationship Id="rId55" Type="http://schemas.openxmlformats.org/officeDocument/2006/relationships/image" Target="../media/image360.png"/><Relationship Id="rId76" Type="http://schemas.openxmlformats.org/officeDocument/2006/relationships/image" Target="../media/image381.png"/><Relationship Id="rId97" Type="http://schemas.openxmlformats.org/officeDocument/2006/relationships/image" Target="../media/image402.png"/><Relationship Id="rId104" Type="http://schemas.openxmlformats.org/officeDocument/2006/relationships/image" Target="../media/image409.png"/><Relationship Id="rId120" Type="http://schemas.openxmlformats.org/officeDocument/2006/relationships/image" Target="../media/image182.png"/><Relationship Id="rId7" Type="http://schemas.openxmlformats.org/officeDocument/2006/relationships/image" Target="../media/image312.png"/><Relationship Id="rId71" Type="http://schemas.openxmlformats.org/officeDocument/2006/relationships/image" Target="../media/image376.png"/><Relationship Id="rId92" Type="http://schemas.openxmlformats.org/officeDocument/2006/relationships/image" Target="../media/image397.png"/><Relationship Id="rId2" Type="http://schemas.openxmlformats.org/officeDocument/2006/relationships/notesSlide" Target="../notesSlides/notesSlide18.xml"/><Relationship Id="rId29" Type="http://schemas.openxmlformats.org/officeDocument/2006/relationships/image" Target="../media/image334.png"/><Relationship Id="rId24" Type="http://schemas.openxmlformats.org/officeDocument/2006/relationships/image" Target="../media/image329.png"/><Relationship Id="rId40" Type="http://schemas.openxmlformats.org/officeDocument/2006/relationships/image" Target="../media/image345.png"/><Relationship Id="rId45" Type="http://schemas.openxmlformats.org/officeDocument/2006/relationships/image" Target="../media/image350.png"/><Relationship Id="rId66" Type="http://schemas.openxmlformats.org/officeDocument/2006/relationships/image" Target="../media/image371.png"/><Relationship Id="rId87" Type="http://schemas.openxmlformats.org/officeDocument/2006/relationships/image" Target="../media/image392.png"/><Relationship Id="rId110" Type="http://schemas.openxmlformats.org/officeDocument/2006/relationships/image" Target="../media/image415.png"/><Relationship Id="rId115" Type="http://schemas.openxmlformats.org/officeDocument/2006/relationships/image" Target="../media/image420.png"/><Relationship Id="rId61" Type="http://schemas.openxmlformats.org/officeDocument/2006/relationships/image" Target="../media/image366.png"/><Relationship Id="rId82" Type="http://schemas.openxmlformats.org/officeDocument/2006/relationships/image" Target="../media/image387.png"/><Relationship Id="rId19" Type="http://schemas.openxmlformats.org/officeDocument/2006/relationships/image" Target="../media/image324.png"/><Relationship Id="rId14" Type="http://schemas.openxmlformats.org/officeDocument/2006/relationships/image" Target="../media/image319.png"/><Relationship Id="rId30" Type="http://schemas.openxmlformats.org/officeDocument/2006/relationships/image" Target="../media/image335.png"/><Relationship Id="rId35" Type="http://schemas.openxmlformats.org/officeDocument/2006/relationships/image" Target="../media/image340.png"/><Relationship Id="rId56" Type="http://schemas.openxmlformats.org/officeDocument/2006/relationships/image" Target="../media/image361.png"/><Relationship Id="rId77" Type="http://schemas.openxmlformats.org/officeDocument/2006/relationships/image" Target="../media/image382.png"/><Relationship Id="rId100" Type="http://schemas.openxmlformats.org/officeDocument/2006/relationships/image" Target="../media/image405.png"/><Relationship Id="rId105" Type="http://schemas.openxmlformats.org/officeDocument/2006/relationships/image" Target="../media/image410.png"/><Relationship Id="rId8" Type="http://schemas.openxmlformats.org/officeDocument/2006/relationships/image" Target="../media/image313.png"/><Relationship Id="rId51" Type="http://schemas.openxmlformats.org/officeDocument/2006/relationships/image" Target="../media/image356.png"/><Relationship Id="rId72" Type="http://schemas.openxmlformats.org/officeDocument/2006/relationships/image" Target="../media/image377.png"/><Relationship Id="rId93" Type="http://schemas.openxmlformats.org/officeDocument/2006/relationships/image" Target="../media/image398.png"/><Relationship Id="rId98" Type="http://schemas.openxmlformats.org/officeDocument/2006/relationships/image" Target="../media/image403.png"/><Relationship Id="rId121" Type="http://schemas.openxmlformats.org/officeDocument/2006/relationships/image" Target="../media/image425.png"/><Relationship Id="rId3" Type="http://schemas.openxmlformats.org/officeDocument/2006/relationships/image" Target="../media/image308.png"/><Relationship Id="rId25" Type="http://schemas.openxmlformats.org/officeDocument/2006/relationships/image" Target="../media/image330.png"/><Relationship Id="rId46" Type="http://schemas.openxmlformats.org/officeDocument/2006/relationships/image" Target="../media/image351.png"/><Relationship Id="rId67" Type="http://schemas.openxmlformats.org/officeDocument/2006/relationships/image" Target="../media/image372.png"/><Relationship Id="rId116" Type="http://schemas.openxmlformats.org/officeDocument/2006/relationships/image" Target="../media/image421.png"/><Relationship Id="rId20" Type="http://schemas.openxmlformats.org/officeDocument/2006/relationships/image" Target="../media/image325.png"/><Relationship Id="rId41" Type="http://schemas.openxmlformats.org/officeDocument/2006/relationships/image" Target="../media/image346.png"/><Relationship Id="rId62" Type="http://schemas.openxmlformats.org/officeDocument/2006/relationships/image" Target="../media/image367.png"/><Relationship Id="rId83" Type="http://schemas.openxmlformats.org/officeDocument/2006/relationships/image" Target="../media/image388.png"/><Relationship Id="rId88" Type="http://schemas.openxmlformats.org/officeDocument/2006/relationships/image" Target="../media/image393.png"/><Relationship Id="rId111" Type="http://schemas.openxmlformats.org/officeDocument/2006/relationships/image" Target="../media/image416.png"/><Relationship Id="rId15" Type="http://schemas.openxmlformats.org/officeDocument/2006/relationships/image" Target="../media/image320.png"/><Relationship Id="rId36" Type="http://schemas.openxmlformats.org/officeDocument/2006/relationships/image" Target="../media/image341.png"/><Relationship Id="rId57" Type="http://schemas.openxmlformats.org/officeDocument/2006/relationships/image" Target="../media/image362.png"/><Relationship Id="rId106" Type="http://schemas.openxmlformats.org/officeDocument/2006/relationships/image" Target="../media/image411.png"/><Relationship Id="rId10" Type="http://schemas.openxmlformats.org/officeDocument/2006/relationships/image" Target="../media/image315.png"/><Relationship Id="rId31" Type="http://schemas.openxmlformats.org/officeDocument/2006/relationships/image" Target="../media/image336.png"/><Relationship Id="rId52" Type="http://schemas.openxmlformats.org/officeDocument/2006/relationships/image" Target="../media/image357.png"/><Relationship Id="rId73" Type="http://schemas.openxmlformats.org/officeDocument/2006/relationships/image" Target="../media/image378.png"/><Relationship Id="rId78" Type="http://schemas.openxmlformats.org/officeDocument/2006/relationships/image" Target="../media/image383.png"/><Relationship Id="rId94" Type="http://schemas.openxmlformats.org/officeDocument/2006/relationships/image" Target="../media/image399.png"/><Relationship Id="rId99" Type="http://schemas.openxmlformats.org/officeDocument/2006/relationships/image" Target="../media/image404.png"/><Relationship Id="rId101" Type="http://schemas.openxmlformats.org/officeDocument/2006/relationships/image" Target="../media/image406.png"/></Relationships>
</file>

<file path=ppt/slides/_rels/slide19.xml.rels><?xml version="1.0" encoding="UTF-8" standalone="yes"?>
<Relationships xmlns="http://schemas.openxmlformats.org/package/2006/relationships"><Relationship Id="rId26" Type="http://schemas.openxmlformats.org/officeDocument/2006/relationships/image" Target="../media/image449.png"/><Relationship Id="rId21" Type="http://schemas.openxmlformats.org/officeDocument/2006/relationships/image" Target="../media/image444.png"/><Relationship Id="rId42" Type="http://schemas.openxmlformats.org/officeDocument/2006/relationships/image" Target="../media/image465.png"/><Relationship Id="rId47" Type="http://schemas.openxmlformats.org/officeDocument/2006/relationships/image" Target="../media/image470.png"/><Relationship Id="rId63" Type="http://schemas.openxmlformats.org/officeDocument/2006/relationships/image" Target="../media/image486.png"/><Relationship Id="rId68" Type="http://schemas.openxmlformats.org/officeDocument/2006/relationships/image" Target="../media/image491.png"/><Relationship Id="rId84" Type="http://schemas.openxmlformats.org/officeDocument/2006/relationships/image" Target="../media/image507.png"/><Relationship Id="rId89" Type="http://schemas.openxmlformats.org/officeDocument/2006/relationships/image" Target="../media/image512.png"/><Relationship Id="rId16" Type="http://schemas.openxmlformats.org/officeDocument/2006/relationships/image" Target="../media/image439.png"/><Relationship Id="rId107" Type="http://schemas.openxmlformats.org/officeDocument/2006/relationships/image" Target="../media/image530.png"/><Relationship Id="rId11" Type="http://schemas.openxmlformats.org/officeDocument/2006/relationships/image" Target="../media/image434.png"/><Relationship Id="rId32" Type="http://schemas.openxmlformats.org/officeDocument/2006/relationships/image" Target="../media/image455.png"/><Relationship Id="rId37" Type="http://schemas.openxmlformats.org/officeDocument/2006/relationships/image" Target="../media/image460.png"/><Relationship Id="rId53" Type="http://schemas.openxmlformats.org/officeDocument/2006/relationships/image" Target="../media/image476.png"/><Relationship Id="rId58" Type="http://schemas.openxmlformats.org/officeDocument/2006/relationships/image" Target="../media/image481.png"/><Relationship Id="rId74" Type="http://schemas.openxmlformats.org/officeDocument/2006/relationships/image" Target="../media/image497.png"/><Relationship Id="rId79" Type="http://schemas.openxmlformats.org/officeDocument/2006/relationships/image" Target="../media/image502.png"/><Relationship Id="rId102" Type="http://schemas.openxmlformats.org/officeDocument/2006/relationships/image" Target="../media/image525.png"/><Relationship Id="rId5" Type="http://schemas.openxmlformats.org/officeDocument/2006/relationships/image" Target="../media/image428.png"/><Relationship Id="rId90" Type="http://schemas.openxmlformats.org/officeDocument/2006/relationships/image" Target="../media/image513.png"/><Relationship Id="rId95" Type="http://schemas.openxmlformats.org/officeDocument/2006/relationships/image" Target="../media/image518.png"/><Relationship Id="rId22" Type="http://schemas.openxmlformats.org/officeDocument/2006/relationships/image" Target="../media/image445.png"/><Relationship Id="rId27" Type="http://schemas.openxmlformats.org/officeDocument/2006/relationships/image" Target="../media/image450.png"/><Relationship Id="rId43" Type="http://schemas.openxmlformats.org/officeDocument/2006/relationships/image" Target="../media/image466.png"/><Relationship Id="rId48" Type="http://schemas.openxmlformats.org/officeDocument/2006/relationships/image" Target="../media/image471.png"/><Relationship Id="rId64" Type="http://schemas.openxmlformats.org/officeDocument/2006/relationships/image" Target="../media/image487.png"/><Relationship Id="rId69" Type="http://schemas.openxmlformats.org/officeDocument/2006/relationships/image" Target="../media/image492.png"/><Relationship Id="rId80" Type="http://schemas.openxmlformats.org/officeDocument/2006/relationships/image" Target="../media/image503.png"/><Relationship Id="rId85" Type="http://schemas.openxmlformats.org/officeDocument/2006/relationships/image" Target="../media/image508.png"/><Relationship Id="rId12" Type="http://schemas.openxmlformats.org/officeDocument/2006/relationships/image" Target="../media/image435.png"/><Relationship Id="rId17" Type="http://schemas.openxmlformats.org/officeDocument/2006/relationships/image" Target="../media/image440.png"/><Relationship Id="rId33" Type="http://schemas.openxmlformats.org/officeDocument/2006/relationships/image" Target="../media/image456.png"/><Relationship Id="rId38" Type="http://schemas.openxmlformats.org/officeDocument/2006/relationships/image" Target="../media/image461.png"/><Relationship Id="rId59" Type="http://schemas.openxmlformats.org/officeDocument/2006/relationships/image" Target="../media/image482.png"/><Relationship Id="rId103" Type="http://schemas.openxmlformats.org/officeDocument/2006/relationships/image" Target="../media/image526.png"/><Relationship Id="rId108" Type="http://schemas.openxmlformats.org/officeDocument/2006/relationships/image" Target="../media/image531.png"/><Relationship Id="rId54" Type="http://schemas.openxmlformats.org/officeDocument/2006/relationships/image" Target="../media/image477.png"/><Relationship Id="rId70" Type="http://schemas.openxmlformats.org/officeDocument/2006/relationships/image" Target="../media/image493.png"/><Relationship Id="rId75" Type="http://schemas.openxmlformats.org/officeDocument/2006/relationships/image" Target="../media/image498.png"/><Relationship Id="rId91" Type="http://schemas.openxmlformats.org/officeDocument/2006/relationships/image" Target="../media/image514.png"/><Relationship Id="rId96" Type="http://schemas.openxmlformats.org/officeDocument/2006/relationships/image" Target="../media/image519.png"/><Relationship Id="rId1" Type="http://schemas.openxmlformats.org/officeDocument/2006/relationships/slideLayout" Target="../slideLayouts/slideLayout50.xml"/><Relationship Id="rId6" Type="http://schemas.openxmlformats.org/officeDocument/2006/relationships/image" Target="../media/image429.png"/><Relationship Id="rId15" Type="http://schemas.openxmlformats.org/officeDocument/2006/relationships/image" Target="../media/image438.png"/><Relationship Id="rId23" Type="http://schemas.openxmlformats.org/officeDocument/2006/relationships/image" Target="../media/image446.png"/><Relationship Id="rId28" Type="http://schemas.openxmlformats.org/officeDocument/2006/relationships/image" Target="../media/image451.png"/><Relationship Id="rId36" Type="http://schemas.openxmlformats.org/officeDocument/2006/relationships/image" Target="../media/image459.png"/><Relationship Id="rId49" Type="http://schemas.openxmlformats.org/officeDocument/2006/relationships/image" Target="../media/image472.png"/><Relationship Id="rId57" Type="http://schemas.openxmlformats.org/officeDocument/2006/relationships/image" Target="../media/image480.png"/><Relationship Id="rId106" Type="http://schemas.openxmlformats.org/officeDocument/2006/relationships/image" Target="../media/image529.png"/><Relationship Id="rId10" Type="http://schemas.openxmlformats.org/officeDocument/2006/relationships/image" Target="../media/image433.png"/><Relationship Id="rId31" Type="http://schemas.openxmlformats.org/officeDocument/2006/relationships/image" Target="../media/image454.png"/><Relationship Id="rId44" Type="http://schemas.openxmlformats.org/officeDocument/2006/relationships/image" Target="../media/image467.png"/><Relationship Id="rId52" Type="http://schemas.openxmlformats.org/officeDocument/2006/relationships/image" Target="../media/image475.png"/><Relationship Id="rId60" Type="http://schemas.openxmlformats.org/officeDocument/2006/relationships/image" Target="../media/image483.png"/><Relationship Id="rId65" Type="http://schemas.openxmlformats.org/officeDocument/2006/relationships/image" Target="../media/image488.png"/><Relationship Id="rId73" Type="http://schemas.openxmlformats.org/officeDocument/2006/relationships/image" Target="../media/image496.png"/><Relationship Id="rId78" Type="http://schemas.openxmlformats.org/officeDocument/2006/relationships/image" Target="../media/image501.png"/><Relationship Id="rId81" Type="http://schemas.openxmlformats.org/officeDocument/2006/relationships/image" Target="../media/image504.png"/><Relationship Id="rId86" Type="http://schemas.openxmlformats.org/officeDocument/2006/relationships/image" Target="../media/image509.png"/><Relationship Id="rId94" Type="http://schemas.openxmlformats.org/officeDocument/2006/relationships/image" Target="../media/image517.png"/><Relationship Id="rId99" Type="http://schemas.openxmlformats.org/officeDocument/2006/relationships/image" Target="../media/image522.png"/><Relationship Id="rId101" Type="http://schemas.openxmlformats.org/officeDocument/2006/relationships/image" Target="../media/image524.png"/><Relationship Id="rId4" Type="http://schemas.openxmlformats.org/officeDocument/2006/relationships/image" Target="../media/image427.png"/><Relationship Id="rId9" Type="http://schemas.openxmlformats.org/officeDocument/2006/relationships/image" Target="../media/image432.png"/><Relationship Id="rId13" Type="http://schemas.openxmlformats.org/officeDocument/2006/relationships/image" Target="../media/image436.png"/><Relationship Id="rId18" Type="http://schemas.openxmlformats.org/officeDocument/2006/relationships/image" Target="../media/image441.png"/><Relationship Id="rId39" Type="http://schemas.openxmlformats.org/officeDocument/2006/relationships/image" Target="../media/image462.png"/><Relationship Id="rId109" Type="http://schemas.openxmlformats.org/officeDocument/2006/relationships/image" Target="../media/image532.png"/><Relationship Id="rId34" Type="http://schemas.openxmlformats.org/officeDocument/2006/relationships/image" Target="../media/image457.png"/><Relationship Id="rId50" Type="http://schemas.openxmlformats.org/officeDocument/2006/relationships/image" Target="../media/image473.png"/><Relationship Id="rId55" Type="http://schemas.openxmlformats.org/officeDocument/2006/relationships/image" Target="../media/image478.jpeg"/><Relationship Id="rId76" Type="http://schemas.openxmlformats.org/officeDocument/2006/relationships/image" Target="../media/image499.png"/><Relationship Id="rId97" Type="http://schemas.openxmlformats.org/officeDocument/2006/relationships/image" Target="../media/image520.png"/><Relationship Id="rId104" Type="http://schemas.openxmlformats.org/officeDocument/2006/relationships/image" Target="../media/image527.png"/><Relationship Id="rId7" Type="http://schemas.openxmlformats.org/officeDocument/2006/relationships/image" Target="../media/image430.png"/><Relationship Id="rId71" Type="http://schemas.openxmlformats.org/officeDocument/2006/relationships/image" Target="../media/image494.png"/><Relationship Id="rId92" Type="http://schemas.openxmlformats.org/officeDocument/2006/relationships/image" Target="../media/image515.png"/><Relationship Id="rId2" Type="http://schemas.openxmlformats.org/officeDocument/2006/relationships/notesSlide" Target="../notesSlides/notesSlide19.xml"/><Relationship Id="rId29" Type="http://schemas.openxmlformats.org/officeDocument/2006/relationships/image" Target="../media/image452.png"/><Relationship Id="rId24" Type="http://schemas.openxmlformats.org/officeDocument/2006/relationships/image" Target="../media/image447.png"/><Relationship Id="rId40" Type="http://schemas.openxmlformats.org/officeDocument/2006/relationships/image" Target="../media/image463.png"/><Relationship Id="rId45" Type="http://schemas.openxmlformats.org/officeDocument/2006/relationships/image" Target="../media/image468.png"/><Relationship Id="rId66" Type="http://schemas.openxmlformats.org/officeDocument/2006/relationships/image" Target="../media/image489.png"/><Relationship Id="rId87" Type="http://schemas.openxmlformats.org/officeDocument/2006/relationships/image" Target="../media/image510.png"/><Relationship Id="rId61" Type="http://schemas.openxmlformats.org/officeDocument/2006/relationships/image" Target="../media/image484.png"/><Relationship Id="rId82" Type="http://schemas.openxmlformats.org/officeDocument/2006/relationships/image" Target="../media/image505.png"/><Relationship Id="rId19" Type="http://schemas.openxmlformats.org/officeDocument/2006/relationships/image" Target="../media/image442.png"/><Relationship Id="rId14" Type="http://schemas.openxmlformats.org/officeDocument/2006/relationships/image" Target="../media/image437.png"/><Relationship Id="rId30" Type="http://schemas.openxmlformats.org/officeDocument/2006/relationships/image" Target="../media/image453.png"/><Relationship Id="rId35" Type="http://schemas.openxmlformats.org/officeDocument/2006/relationships/image" Target="../media/image458.png"/><Relationship Id="rId56" Type="http://schemas.openxmlformats.org/officeDocument/2006/relationships/image" Target="../media/image479.png"/><Relationship Id="rId77" Type="http://schemas.openxmlformats.org/officeDocument/2006/relationships/image" Target="../media/image500.png"/><Relationship Id="rId100" Type="http://schemas.openxmlformats.org/officeDocument/2006/relationships/image" Target="../media/image523.png"/><Relationship Id="rId105" Type="http://schemas.openxmlformats.org/officeDocument/2006/relationships/image" Target="../media/image528.png"/><Relationship Id="rId8" Type="http://schemas.openxmlformats.org/officeDocument/2006/relationships/image" Target="../media/image431.png"/><Relationship Id="rId51" Type="http://schemas.openxmlformats.org/officeDocument/2006/relationships/image" Target="../media/image474.png"/><Relationship Id="rId72" Type="http://schemas.openxmlformats.org/officeDocument/2006/relationships/image" Target="../media/image495.png"/><Relationship Id="rId93" Type="http://schemas.openxmlformats.org/officeDocument/2006/relationships/image" Target="../media/image516.png"/><Relationship Id="rId98" Type="http://schemas.openxmlformats.org/officeDocument/2006/relationships/image" Target="../media/image521.png"/><Relationship Id="rId3" Type="http://schemas.openxmlformats.org/officeDocument/2006/relationships/image" Target="../media/image426.png"/><Relationship Id="rId25" Type="http://schemas.openxmlformats.org/officeDocument/2006/relationships/image" Target="../media/image448.png"/><Relationship Id="rId46" Type="http://schemas.openxmlformats.org/officeDocument/2006/relationships/image" Target="../media/image469.png"/><Relationship Id="rId67" Type="http://schemas.openxmlformats.org/officeDocument/2006/relationships/image" Target="../media/image490.png"/><Relationship Id="rId20" Type="http://schemas.openxmlformats.org/officeDocument/2006/relationships/image" Target="../media/image443.png"/><Relationship Id="rId41" Type="http://schemas.openxmlformats.org/officeDocument/2006/relationships/image" Target="../media/image464.png"/><Relationship Id="rId62" Type="http://schemas.openxmlformats.org/officeDocument/2006/relationships/image" Target="../media/image485.png"/><Relationship Id="rId83" Type="http://schemas.openxmlformats.org/officeDocument/2006/relationships/image" Target="../media/image506.png"/><Relationship Id="rId88" Type="http://schemas.openxmlformats.org/officeDocument/2006/relationships/image" Target="../media/image511.pn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41"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s>
</file>

<file path=ppt/slides/_rels/slide20.xml.rels><?xml version="1.0" encoding="UTF-8" standalone="yes"?>
<Relationships xmlns="http://schemas.openxmlformats.org/package/2006/relationships"><Relationship Id="rId26" Type="http://schemas.openxmlformats.org/officeDocument/2006/relationships/image" Target="../media/image556.png"/><Relationship Id="rId117" Type="http://schemas.openxmlformats.org/officeDocument/2006/relationships/image" Target="../media/image647.png"/><Relationship Id="rId21" Type="http://schemas.openxmlformats.org/officeDocument/2006/relationships/image" Target="../media/image551.png"/><Relationship Id="rId42" Type="http://schemas.openxmlformats.org/officeDocument/2006/relationships/image" Target="../media/image572.png"/><Relationship Id="rId47" Type="http://schemas.openxmlformats.org/officeDocument/2006/relationships/image" Target="../media/image577.png"/><Relationship Id="rId63" Type="http://schemas.openxmlformats.org/officeDocument/2006/relationships/image" Target="../media/image593.png"/><Relationship Id="rId68" Type="http://schemas.openxmlformats.org/officeDocument/2006/relationships/image" Target="../media/image598.png"/><Relationship Id="rId84" Type="http://schemas.openxmlformats.org/officeDocument/2006/relationships/image" Target="../media/image614.png"/><Relationship Id="rId89" Type="http://schemas.openxmlformats.org/officeDocument/2006/relationships/image" Target="../media/image619.png"/><Relationship Id="rId112" Type="http://schemas.openxmlformats.org/officeDocument/2006/relationships/image" Target="../media/image642.png"/><Relationship Id="rId16" Type="http://schemas.openxmlformats.org/officeDocument/2006/relationships/image" Target="../media/image546.png"/><Relationship Id="rId107" Type="http://schemas.openxmlformats.org/officeDocument/2006/relationships/image" Target="../media/image637.png"/><Relationship Id="rId11" Type="http://schemas.openxmlformats.org/officeDocument/2006/relationships/image" Target="../media/image541.png"/><Relationship Id="rId32" Type="http://schemas.openxmlformats.org/officeDocument/2006/relationships/image" Target="../media/image562.png"/><Relationship Id="rId37" Type="http://schemas.openxmlformats.org/officeDocument/2006/relationships/image" Target="../media/image567.png"/><Relationship Id="rId53" Type="http://schemas.openxmlformats.org/officeDocument/2006/relationships/image" Target="../media/image583.png"/><Relationship Id="rId58" Type="http://schemas.openxmlformats.org/officeDocument/2006/relationships/image" Target="../media/image588.png"/><Relationship Id="rId74" Type="http://schemas.openxmlformats.org/officeDocument/2006/relationships/image" Target="../media/image604.png"/><Relationship Id="rId79" Type="http://schemas.openxmlformats.org/officeDocument/2006/relationships/image" Target="../media/image609.png"/><Relationship Id="rId102" Type="http://schemas.openxmlformats.org/officeDocument/2006/relationships/image" Target="../media/image632.png"/><Relationship Id="rId123" Type="http://schemas.openxmlformats.org/officeDocument/2006/relationships/image" Target="../media/image653.png"/><Relationship Id="rId5" Type="http://schemas.openxmlformats.org/officeDocument/2006/relationships/image" Target="../media/image535.png"/><Relationship Id="rId90" Type="http://schemas.openxmlformats.org/officeDocument/2006/relationships/image" Target="../media/image620.png"/><Relationship Id="rId95" Type="http://schemas.openxmlformats.org/officeDocument/2006/relationships/image" Target="../media/image625.png"/><Relationship Id="rId22" Type="http://schemas.openxmlformats.org/officeDocument/2006/relationships/image" Target="../media/image552.png"/><Relationship Id="rId27" Type="http://schemas.openxmlformats.org/officeDocument/2006/relationships/image" Target="../media/image557.png"/><Relationship Id="rId43" Type="http://schemas.openxmlformats.org/officeDocument/2006/relationships/image" Target="../media/image573.png"/><Relationship Id="rId48" Type="http://schemas.openxmlformats.org/officeDocument/2006/relationships/image" Target="../media/image578.png"/><Relationship Id="rId64" Type="http://schemas.openxmlformats.org/officeDocument/2006/relationships/image" Target="../media/image594.png"/><Relationship Id="rId69" Type="http://schemas.openxmlformats.org/officeDocument/2006/relationships/image" Target="../media/image599.png"/><Relationship Id="rId113" Type="http://schemas.openxmlformats.org/officeDocument/2006/relationships/image" Target="../media/image643.png"/><Relationship Id="rId118" Type="http://schemas.openxmlformats.org/officeDocument/2006/relationships/image" Target="../media/image648.png"/><Relationship Id="rId80" Type="http://schemas.openxmlformats.org/officeDocument/2006/relationships/image" Target="../media/image610.png"/><Relationship Id="rId85" Type="http://schemas.openxmlformats.org/officeDocument/2006/relationships/image" Target="../media/image615.png"/><Relationship Id="rId12" Type="http://schemas.openxmlformats.org/officeDocument/2006/relationships/image" Target="../media/image542.png"/><Relationship Id="rId17" Type="http://schemas.openxmlformats.org/officeDocument/2006/relationships/image" Target="../media/image547.png"/><Relationship Id="rId33" Type="http://schemas.openxmlformats.org/officeDocument/2006/relationships/image" Target="../media/image563.png"/><Relationship Id="rId38" Type="http://schemas.openxmlformats.org/officeDocument/2006/relationships/image" Target="../media/image568.png"/><Relationship Id="rId59" Type="http://schemas.openxmlformats.org/officeDocument/2006/relationships/image" Target="../media/image589.png"/><Relationship Id="rId103" Type="http://schemas.openxmlformats.org/officeDocument/2006/relationships/image" Target="../media/image633.png"/><Relationship Id="rId108" Type="http://schemas.openxmlformats.org/officeDocument/2006/relationships/image" Target="../media/image638.png"/><Relationship Id="rId124" Type="http://schemas.openxmlformats.org/officeDocument/2006/relationships/image" Target="../media/image654.png"/><Relationship Id="rId54" Type="http://schemas.openxmlformats.org/officeDocument/2006/relationships/image" Target="../media/image584.png"/><Relationship Id="rId70" Type="http://schemas.openxmlformats.org/officeDocument/2006/relationships/image" Target="../media/image600.png"/><Relationship Id="rId75" Type="http://schemas.openxmlformats.org/officeDocument/2006/relationships/image" Target="../media/image605.png"/><Relationship Id="rId91" Type="http://schemas.openxmlformats.org/officeDocument/2006/relationships/image" Target="../media/image621.png"/><Relationship Id="rId96" Type="http://schemas.openxmlformats.org/officeDocument/2006/relationships/image" Target="../media/image626.png"/><Relationship Id="rId1" Type="http://schemas.openxmlformats.org/officeDocument/2006/relationships/slideLayout" Target="../slideLayouts/slideLayout50.xml"/><Relationship Id="rId6" Type="http://schemas.openxmlformats.org/officeDocument/2006/relationships/image" Target="../media/image536.png"/><Relationship Id="rId23" Type="http://schemas.openxmlformats.org/officeDocument/2006/relationships/image" Target="../media/image553.png"/><Relationship Id="rId28" Type="http://schemas.openxmlformats.org/officeDocument/2006/relationships/image" Target="../media/image558.png"/><Relationship Id="rId49" Type="http://schemas.openxmlformats.org/officeDocument/2006/relationships/image" Target="../media/image579.png"/><Relationship Id="rId114" Type="http://schemas.openxmlformats.org/officeDocument/2006/relationships/image" Target="../media/image644.png"/><Relationship Id="rId119" Type="http://schemas.openxmlformats.org/officeDocument/2006/relationships/image" Target="../media/image649.png"/><Relationship Id="rId44" Type="http://schemas.openxmlformats.org/officeDocument/2006/relationships/image" Target="../media/image574.png"/><Relationship Id="rId60" Type="http://schemas.openxmlformats.org/officeDocument/2006/relationships/image" Target="../media/image590.png"/><Relationship Id="rId65" Type="http://schemas.openxmlformats.org/officeDocument/2006/relationships/image" Target="../media/image595.png"/><Relationship Id="rId81" Type="http://schemas.openxmlformats.org/officeDocument/2006/relationships/image" Target="../media/image611.png"/><Relationship Id="rId86" Type="http://schemas.openxmlformats.org/officeDocument/2006/relationships/image" Target="../media/image616.png"/><Relationship Id="rId4" Type="http://schemas.openxmlformats.org/officeDocument/2006/relationships/image" Target="../media/image534.png"/><Relationship Id="rId9" Type="http://schemas.openxmlformats.org/officeDocument/2006/relationships/image" Target="../media/image539.png"/><Relationship Id="rId13" Type="http://schemas.openxmlformats.org/officeDocument/2006/relationships/image" Target="../media/image543.png"/><Relationship Id="rId18" Type="http://schemas.openxmlformats.org/officeDocument/2006/relationships/image" Target="../media/image548.png"/><Relationship Id="rId39" Type="http://schemas.openxmlformats.org/officeDocument/2006/relationships/image" Target="../media/image569.png"/><Relationship Id="rId109" Type="http://schemas.openxmlformats.org/officeDocument/2006/relationships/image" Target="../media/image639.png"/><Relationship Id="rId34" Type="http://schemas.openxmlformats.org/officeDocument/2006/relationships/image" Target="../media/image564.png"/><Relationship Id="rId50" Type="http://schemas.openxmlformats.org/officeDocument/2006/relationships/image" Target="../media/image580.png"/><Relationship Id="rId55" Type="http://schemas.openxmlformats.org/officeDocument/2006/relationships/image" Target="../media/image585.png"/><Relationship Id="rId76" Type="http://schemas.openxmlformats.org/officeDocument/2006/relationships/image" Target="../media/image606.png"/><Relationship Id="rId97" Type="http://schemas.openxmlformats.org/officeDocument/2006/relationships/image" Target="../media/image627.png"/><Relationship Id="rId104" Type="http://schemas.openxmlformats.org/officeDocument/2006/relationships/image" Target="../media/image634.png"/><Relationship Id="rId120" Type="http://schemas.openxmlformats.org/officeDocument/2006/relationships/image" Target="../media/image650.png"/><Relationship Id="rId7" Type="http://schemas.openxmlformats.org/officeDocument/2006/relationships/image" Target="../media/image537.png"/><Relationship Id="rId71" Type="http://schemas.openxmlformats.org/officeDocument/2006/relationships/image" Target="../media/image601.png"/><Relationship Id="rId92" Type="http://schemas.openxmlformats.org/officeDocument/2006/relationships/image" Target="../media/image622.png"/><Relationship Id="rId2" Type="http://schemas.openxmlformats.org/officeDocument/2006/relationships/notesSlide" Target="../notesSlides/notesSlide20.xml"/><Relationship Id="rId29" Type="http://schemas.openxmlformats.org/officeDocument/2006/relationships/image" Target="../media/image559.png"/><Relationship Id="rId24" Type="http://schemas.openxmlformats.org/officeDocument/2006/relationships/image" Target="../media/image554.png"/><Relationship Id="rId40" Type="http://schemas.openxmlformats.org/officeDocument/2006/relationships/image" Target="../media/image570.png"/><Relationship Id="rId45" Type="http://schemas.openxmlformats.org/officeDocument/2006/relationships/image" Target="../media/image575.png"/><Relationship Id="rId66" Type="http://schemas.openxmlformats.org/officeDocument/2006/relationships/image" Target="../media/image596.png"/><Relationship Id="rId87" Type="http://schemas.openxmlformats.org/officeDocument/2006/relationships/image" Target="../media/image617.png"/><Relationship Id="rId110" Type="http://schemas.openxmlformats.org/officeDocument/2006/relationships/image" Target="../media/image640.png"/><Relationship Id="rId115" Type="http://schemas.openxmlformats.org/officeDocument/2006/relationships/image" Target="../media/image645.png"/><Relationship Id="rId61" Type="http://schemas.openxmlformats.org/officeDocument/2006/relationships/image" Target="../media/image591.png"/><Relationship Id="rId82" Type="http://schemas.openxmlformats.org/officeDocument/2006/relationships/image" Target="../media/image612.png"/><Relationship Id="rId19" Type="http://schemas.openxmlformats.org/officeDocument/2006/relationships/image" Target="../media/image549.png"/><Relationship Id="rId14" Type="http://schemas.openxmlformats.org/officeDocument/2006/relationships/image" Target="../media/image544.png"/><Relationship Id="rId30" Type="http://schemas.openxmlformats.org/officeDocument/2006/relationships/image" Target="../media/image560.png"/><Relationship Id="rId35" Type="http://schemas.openxmlformats.org/officeDocument/2006/relationships/image" Target="../media/image565.png"/><Relationship Id="rId56" Type="http://schemas.openxmlformats.org/officeDocument/2006/relationships/image" Target="../media/image586.png"/><Relationship Id="rId77" Type="http://schemas.openxmlformats.org/officeDocument/2006/relationships/image" Target="../media/image607.png"/><Relationship Id="rId100" Type="http://schemas.openxmlformats.org/officeDocument/2006/relationships/image" Target="../media/image630.png"/><Relationship Id="rId105" Type="http://schemas.openxmlformats.org/officeDocument/2006/relationships/image" Target="../media/image635.png"/><Relationship Id="rId8" Type="http://schemas.openxmlformats.org/officeDocument/2006/relationships/image" Target="../media/image538.png"/><Relationship Id="rId51" Type="http://schemas.openxmlformats.org/officeDocument/2006/relationships/image" Target="../media/image581.png"/><Relationship Id="rId72" Type="http://schemas.openxmlformats.org/officeDocument/2006/relationships/image" Target="../media/image602.png"/><Relationship Id="rId93" Type="http://schemas.openxmlformats.org/officeDocument/2006/relationships/image" Target="../media/image623.png"/><Relationship Id="rId98" Type="http://schemas.openxmlformats.org/officeDocument/2006/relationships/image" Target="../media/image628.png"/><Relationship Id="rId121" Type="http://schemas.openxmlformats.org/officeDocument/2006/relationships/image" Target="../media/image651.png"/><Relationship Id="rId3" Type="http://schemas.openxmlformats.org/officeDocument/2006/relationships/image" Target="../media/image533.png"/><Relationship Id="rId25" Type="http://schemas.openxmlformats.org/officeDocument/2006/relationships/image" Target="../media/image555.png"/><Relationship Id="rId46" Type="http://schemas.openxmlformats.org/officeDocument/2006/relationships/image" Target="../media/image576.png"/><Relationship Id="rId67" Type="http://schemas.openxmlformats.org/officeDocument/2006/relationships/image" Target="../media/image597.png"/><Relationship Id="rId116" Type="http://schemas.openxmlformats.org/officeDocument/2006/relationships/image" Target="../media/image646.png"/><Relationship Id="rId20" Type="http://schemas.openxmlformats.org/officeDocument/2006/relationships/image" Target="../media/image550.png"/><Relationship Id="rId41" Type="http://schemas.openxmlformats.org/officeDocument/2006/relationships/image" Target="../media/image571.png"/><Relationship Id="rId62" Type="http://schemas.openxmlformats.org/officeDocument/2006/relationships/image" Target="../media/image592.png"/><Relationship Id="rId83" Type="http://schemas.openxmlformats.org/officeDocument/2006/relationships/image" Target="../media/image613.png"/><Relationship Id="rId88" Type="http://schemas.openxmlformats.org/officeDocument/2006/relationships/image" Target="../media/image618.png"/><Relationship Id="rId111" Type="http://schemas.openxmlformats.org/officeDocument/2006/relationships/image" Target="../media/image641.png"/><Relationship Id="rId15" Type="http://schemas.openxmlformats.org/officeDocument/2006/relationships/image" Target="../media/image545.png"/><Relationship Id="rId36" Type="http://schemas.openxmlformats.org/officeDocument/2006/relationships/image" Target="../media/image566.png"/><Relationship Id="rId57" Type="http://schemas.openxmlformats.org/officeDocument/2006/relationships/image" Target="../media/image587.png"/><Relationship Id="rId106" Type="http://schemas.openxmlformats.org/officeDocument/2006/relationships/image" Target="../media/image636.png"/><Relationship Id="rId10" Type="http://schemas.openxmlformats.org/officeDocument/2006/relationships/image" Target="../media/image540.png"/><Relationship Id="rId31" Type="http://schemas.openxmlformats.org/officeDocument/2006/relationships/image" Target="../media/image561.png"/><Relationship Id="rId52" Type="http://schemas.openxmlformats.org/officeDocument/2006/relationships/image" Target="../media/image582.png"/><Relationship Id="rId73" Type="http://schemas.openxmlformats.org/officeDocument/2006/relationships/image" Target="../media/image603.png"/><Relationship Id="rId78" Type="http://schemas.openxmlformats.org/officeDocument/2006/relationships/image" Target="../media/image608.png"/><Relationship Id="rId94" Type="http://schemas.openxmlformats.org/officeDocument/2006/relationships/image" Target="../media/image624.png"/><Relationship Id="rId99" Type="http://schemas.openxmlformats.org/officeDocument/2006/relationships/image" Target="../media/image629.png"/><Relationship Id="rId101" Type="http://schemas.openxmlformats.org/officeDocument/2006/relationships/image" Target="../media/image631.png"/><Relationship Id="rId122" Type="http://schemas.openxmlformats.org/officeDocument/2006/relationships/image" Target="../media/image652.png"/></Relationships>
</file>

<file path=ppt/slides/_rels/slide21.xml.rels><?xml version="1.0" encoding="UTF-8" standalone="yes"?>
<Relationships xmlns="http://schemas.openxmlformats.org/package/2006/relationships"><Relationship Id="rId13" Type="http://schemas.openxmlformats.org/officeDocument/2006/relationships/image" Target="../media/image665.png"/><Relationship Id="rId18" Type="http://schemas.openxmlformats.org/officeDocument/2006/relationships/image" Target="../media/image669.tiff"/><Relationship Id="rId26" Type="http://schemas.openxmlformats.org/officeDocument/2006/relationships/image" Target="../media/image675.png"/><Relationship Id="rId39" Type="http://schemas.openxmlformats.org/officeDocument/2006/relationships/image" Target="../media/image687.png"/><Relationship Id="rId21" Type="http://schemas.openxmlformats.org/officeDocument/2006/relationships/image" Target="../media/image671.png"/><Relationship Id="rId34" Type="http://schemas.openxmlformats.org/officeDocument/2006/relationships/image" Target="../media/image682.png"/><Relationship Id="rId42" Type="http://schemas.openxmlformats.org/officeDocument/2006/relationships/image" Target="../media/image690.png"/><Relationship Id="rId47" Type="http://schemas.openxmlformats.org/officeDocument/2006/relationships/image" Target="../media/image386.png"/><Relationship Id="rId50" Type="http://schemas.openxmlformats.org/officeDocument/2006/relationships/image" Target="../media/image697.png"/><Relationship Id="rId7" Type="http://schemas.openxmlformats.org/officeDocument/2006/relationships/image" Target="../media/image659.png"/><Relationship Id="rId2" Type="http://schemas.openxmlformats.org/officeDocument/2006/relationships/notesSlide" Target="../notesSlides/notesSlide21.xml"/><Relationship Id="rId16" Type="http://schemas.openxmlformats.org/officeDocument/2006/relationships/image" Target="../media/image668.png"/><Relationship Id="rId29" Type="http://schemas.openxmlformats.org/officeDocument/2006/relationships/image" Target="../media/image678.tiff"/><Relationship Id="rId11" Type="http://schemas.openxmlformats.org/officeDocument/2006/relationships/image" Target="../media/image663.png"/><Relationship Id="rId24" Type="http://schemas.openxmlformats.org/officeDocument/2006/relationships/image" Target="../media/image673.tiff"/><Relationship Id="rId32" Type="http://schemas.openxmlformats.org/officeDocument/2006/relationships/image" Target="../media/image680.png"/><Relationship Id="rId37" Type="http://schemas.openxmlformats.org/officeDocument/2006/relationships/image" Target="../media/image685.png"/><Relationship Id="rId40" Type="http://schemas.openxmlformats.org/officeDocument/2006/relationships/image" Target="../media/image688.png"/><Relationship Id="rId45" Type="http://schemas.openxmlformats.org/officeDocument/2006/relationships/image" Target="../media/image693.png"/><Relationship Id="rId5" Type="http://schemas.openxmlformats.org/officeDocument/2006/relationships/image" Target="../media/image657.png"/><Relationship Id="rId15" Type="http://schemas.openxmlformats.org/officeDocument/2006/relationships/image" Target="../media/image667.tiff"/><Relationship Id="rId23" Type="http://schemas.openxmlformats.org/officeDocument/2006/relationships/image" Target="../media/image672.png"/><Relationship Id="rId28" Type="http://schemas.openxmlformats.org/officeDocument/2006/relationships/image" Target="../media/image677.tiff"/><Relationship Id="rId36" Type="http://schemas.openxmlformats.org/officeDocument/2006/relationships/image" Target="../media/image684.svg"/><Relationship Id="rId49" Type="http://schemas.openxmlformats.org/officeDocument/2006/relationships/image" Target="../media/image696.png"/><Relationship Id="rId10" Type="http://schemas.openxmlformats.org/officeDocument/2006/relationships/image" Target="../media/image662.png"/><Relationship Id="rId19" Type="http://schemas.openxmlformats.org/officeDocument/2006/relationships/image" Target="../media/image276.png"/><Relationship Id="rId31" Type="http://schemas.openxmlformats.org/officeDocument/2006/relationships/image" Target="../media/image679.png"/><Relationship Id="rId44" Type="http://schemas.openxmlformats.org/officeDocument/2006/relationships/image" Target="../media/image692.png"/><Relationship Id="rId52" Type="http://schemas.openxmlformats.org/officeDocument/2006/relationships/image" Target="../media/image398.png"/><Relationship Id="rId4" Type="http://schemas.openxmlformats.org/officeDocument/2006/relationships/image" Target="../media/image656.png"/><Relationship Id="rId9" Type="http://schemas.openxmlformats.org/officeDocument/2006/relationships/image" Target="../media/image661.png"/><Relationship Id="rId14" Type="http://schemas.openxmlformats.org/officeDocument/2006/relationships/image" Target="../media/image666.png"/><Relationship Id="rId22" Type="http://schemas.openxmlformats.org/officeDocument/2006/relationships/image" Target="../media/image534.png"/><Relationship Id="rId27" Type="http://schemas.openxmlformats.org/officeDocument/2006/relationships/image" Target="../media/image676.png"/><Relationship Id="rId30" Type="http://schemas.openxmlformats.org/officeDocument/2006/relationships/image" Target="../media/image362.png"/><Relationship Id="rId35" Type="http://schemas.openxmlformats.org/officeDocument/2006/relationships/image" Target="../media/image683.png"/><Relationship Id="rId43" Type="http://schemas.openxmlformats.org/officeDocument/2006/relationships/image" Target="../media/image691.png"/><Relationship Id="rId48" Type="http://schemas.openxmlformats.org/officeDocument/2006/relationships/image" Target="../media/image695.png"/><Relationship Id="rId8" Type="http://schemas.openxmlformats.org/officeDocument/2006/relationships/image" Target="../media/image660.jpeg"/><Relationship Id="rId51" Type="http://schemas.openxmlformats.org/officeDocument/2006/relationships/image" Target="../media/image617.png"/><Relationship Id="rId3" Type="http://schemas.openxmlformats.org/officeDocument/2006/relationships/image" Target="../media/image655.png"/><Relationship Id="rId12" Type="http://schemas.openxmlformats.org/officeDocument/2006/relationships/image" Target="../media/image664.png"/><Relationship Id="rId17" Type="http://schemas.openxmlformats.org/officeDocument/2006/relationships/image" Target="../media/image570.png"/><Relationship Id="rId25" Type="http://schemas.openxmlformats.org/officeDocument/2006/relationships/image" Target="../media/image674.png"/><Relationship Id="rId33" Type="http://schemas.openxmlformats.org/officeDocument/2006/relationships/image" Target="../media/image681.png"/><Relationship Id="rId38" Type="http://schemas.openxmlformats.org/officeDocument/2006/relationships/image" Target="../media/image686.png"/><Relationship Id="rId46" Type="http://schemas.openxmlformats.org/officeDocument/2006/relationships/image" Target="../media/image694.png"/><Relationship Id="rId20" Type="http://schemas.openxmlformats.org/officeDocument/2006/relationships/image" Target="../media/image670.png"/><Relationship Id="rId41" Type="http://schemas.openxmlformats.org/officeDocument/2006/relationships/image" Target="../media/image689.png"/><Relationship Id="rId1" Type="http://schemas.openxmlformats.org/officeDocument/2006/relationships/slideLayout" Target="../slideLayouts/slideLayout49.xml"/><Relationship Id="rId6" Type="http://schemas.openxmlformats.org/officeDocument/2006/relationships/image" Target="../media/image658.png"/></Relationships>
</file>

<file path=ppt/slides/_rels/slide22.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698.png"/></Relationships>
</file>

<file path=ppt/slides/_rels/slide23.xml.rels><?xml version="1.0" encoding="UTF-8" standalone="yes"?>
<Relationships xmlns="http://schemas.openxmlformats.org/package/2006/relationships"><Relationship Id="rId26" Type="http://schemas.openxmlformats.org/officeDocument/2006/relationships/image" Target="../media/image720.png"/><Relationship Id="rId21" Type="http://schemas.openxmlformats.org/officeDocument/2006/relationships/image" Target="../media/image716.png"/><Relationship Id="rId42" Type="http://schemas.openxmlformats.org/officeDocument/2006/relationships/image" Target="../media/image736.png"/><Relationship Id="rId47" Type="http://schemas.openxmlformats.org/officeDocument/2006/relationships/image" Target="../media/image741.png"/><Relationship Id="rId63" Type="http://schemas.openxmlformats.org/officeDocument/2006/relationships/image" Target="../media/image756.png"/><Relationship Id="rId68" Type="http://schemas.openxmlformats.org/officeDocument/2006/relationships/image" Target="../media/image761.png"/><Relationship Id="rId84" Type="http://schemas.openxmlformats.org/officeDocument/2006/relationships/image" Target="../media/image775.png"/><Relationship Id="rId89" Type="http://schemas.openxmlformats.org/officeDocument/2006/relationships/image" Target="../media/image780.png"/><Relationship Id="rId16" Type="http://schemas.openxmlformats.org/officeDocument/2006/relationships/image" Target="../media/image712.png"/><Relationship Id="rId11" Type="http://schemas.openxmlformats.org/officeDocument/2006/relationships/image" Target="../media/image707.png"/><Relationship Id="rId32" Type="http://schemas.openxmlformats.org/officeDocument/2006/relationships/image" Target="../media/image726.png"/><Relationship Id="rId37" Type="http://schemas.openxmlformats.org/officeDocument/2006/relationships/image" Target="../media/image731.png"/><Relationship Id="rId53" Type="http://schemas.openxmlformats.org/officeDocument/2006/relationships/image" Target="../media/image746.png"/><Relationship Id="rId58" Type="http://schemas.openxmlformats.org/officeDocument/2006/relationships/image" Target="../media/image751.png"/><Relationship Id="rId74" Type="http://schemas.openxmlformats.org/officeDocument/2006/relationships/image" Target="../media/image767.png"/><Relationship Id="rId79" Type="http://schemas.openxmlformats.org/officeDocument/2006/relationships/image" Target="../media/image771.png"/><Relationship Id="rId5" Type="http://schemas.openxmlformats.org/officeDocument/2006/relationships/image" Target="../media/image701.png"/><Relationship Id="rId90" Type="http://schemas.openxmlformats.org/officeDocument/2006/relationships/image" Target="../media/image781.png"/><Relationship Id="rId22" Type="http://schemas.openxmlformats.org/officeDocument/2006/relationships/image" Target="../media/image717.png"/><Relationship Id="rId27" Type="http://schemas.openxmlformats.org/officeDocument/2006/relationships/image" Target="../media/image721.png"/><Relationship Id="rId43" Type="http://schemas.openxmlformats.org/officeDocument/2006/relationships/image" Target="../media/image737.png"/><Relationship Id="rId48" Type="http://schemas.openxmlformats.org/officeDocument/2006/relationships/image" Target="../media/image742.png"/><Relationship Id="rId64" Type="http://schemas.openxmlformats.org/officeDocument/2006/relationships/image" Target="../media/image757.png"/><Relationship Id="rId69" Type="http://schemas.openxmlformats.org/officeDocument/2006/relationships/image" Target="../media/image762.png"/><Relationship Id="rId8" Type="http://schemas.openxmlformats.org/officeDocument/2006/relationships/image" Target="../media/image704.png"/><Relationship Id="rId51" Type="http://schemas.openxmlformats.org/officeDocument/2006/relationships/image" Target="../media/image744.png"/><Relationship Id="rId72" Type="http://schemas.openxmlformats.org/officeDocument/2006/relationships/image" Target="../media/image765.png"/><Relationship Id="rId80" Type="http://schemas.openxmlformats.org/officeDocument/2006/relationships/image" Target="../media/image772.png"/><Relationship Id="rId85" Type="http://schemas.openxmlformats.org/officeDocument/2006/relationships/image" Target="../media/image776.png"/><Relationship Id="rId93" Type="http://schemas.openxmlformats.org/officeDocument/2006/relationships/image" Target="../media/image784.png"/><Relationship Id="rId3" Type="http://schemas.openxmlformats.org/officeDocument/2006/relationships/image" Target="../media/image699.png"/><Relationship Id="rId12" Type="http://schemas.openxmlformats.org/officeDocument/2006/relationships/image" Target="../media/image708.png"/><Relationship Id="rId17" Type="http://schemas.openxmlformats.org/officeDocument/2006/relationships/image" Target="../media/image713.png"/><Relationship Id="rId25" Type="http://schemas.openxmlformats.org/officeDocument/2006/relationships/image" Target="../media/image719.png"/><Relationship Id="rId33" Type="http://schemas.openxmlformats.org/officeDocument/2006/relationships/image" Target="../media/image727.png"/><Relationship Id="rId38" Type="http://schemas.openxmlformats.org/officeDocument/2006/relationships/image" Target="../media/image732.png"/><Relationship Id="rId46" Type="http://schemas.openxmlformats.org/officeDocument/2006/relationships/image" Target="../media/image740.png"/><Relationship Id="rId59" Type="http://schemas.openxmlformats.org/officeDocument/2006/relationships/image" Target="../media/image752.png"/><Relationship Id="rId67" Type="http://schemas.openxmlformats.org/officeDocument/2006/relationships/image" Target="../media/image760.png"/><Relationship Id="rId20" Type="http://schemas.openxmlformats.org/officeDocument/2006/relationships/image" Target="../media/image715.png"/><Relationship Id="rId41" Type="http://schemas.openxmlformats.org/officeDocument/2006/relationships/image" Target="../media/image735.png"/><Relationship Id="rId54" Type="http://schemas.openxmlformats.org/officeDocument/2006/relationships/image" Target="../media/image747.png"/><Relationship Id="rId62" Type="http://schemas.openxmlformats.org/officeDocument/2006/relationships/image" Target="../media/image755.png"/><Relationship Id="rId70" Type="http://schemas.openxmlformats.org/officeDocument/2006/relationships/image" Target="../media/image763.png"/><Relationship Id="rId75" Type="http://schemas.openxmlformats.org/officeDocument/2006/relationships/image" Target="../media/image47.png"/><Relationship Id="rId83" Type="http://schemas.openxmlformats.org/officeDocument/2006/relationships/image" Target="../media/image285.png"/><Relationship Id="rId88" Type="http://schemas.openxmlformats.org/officeDocument/2006/relationships/image" Target="../media/image779.png"/><Relationship Id="rId91" Type="http://schemas.openxmlformats.org/officeDocument/2006/relationships/image" Target="../media/image782.png"/><Relationship Id="rId1" Type="http://schemas.openxmlformats.org/officeDocument/2006/relationships/slideLayout" Target="../slideLayouts/slideLayout26.xml"/><Relationship Id="rId6" Type="http://schemas.openxmlformats.org/officeDocument/2006/relationships/image" Target="../media/image702.png"/><Relationship Id="rId15" Type="http://schemas.openxmlformats.org/officeDocument/2006/relationships/image" Target="../media/image711.png"/><Relationship Id="rId23" Type="http://schemas.openxmlformats.org/officeDocument/2006/relationships/image" Target="../media/image718.png"/><Relationship Id="rId28" Type="http://schemas.openxmlformats.org/officeDocument/2006/relationships/image" Target="../media/image722.png"/><Relationship Id="rId36" Type="http://schemas.openxmlformats.org/officeDocument/2006/relationships/image" Target="../media/image730.png"/><Relationship Id="rId49" Type="http://schemas.openxmlformats.org/officeDocument/2006/relationships/image" Target="../media/image743.png"/><Relationship Id="rId57" Type="http://schemas.openxmlformats.org/officeDocument/2006/relationships/image" Target="../media/image750.png"/><Relationship Id="rId10" Type="http://schemas.openxmlformats.org/officeDocument/2006/relationships/image" Target="../media/image706.png"/><Relationship Id="rId31" Type="http://schemas.openxmlformats.org/officeDocument/2006/relationships/image" Target="../media/image725.png"/><Relationship Id="rId44" Type="http://schemas.openxmlformats.org/officeDocument/2006/relationships/image" Target="../media/image738.png"/><Relationship Id="rId52" Type="http://schemas.openxmlformats.org/officeDocument/2006/relationships/image" Target="../media/image745.png"/><Relationship Id="rId60" Type="http://schemas.openxmlformats.org/officeDocument/2006/relationships/image" Target="../media/image753.png"/><Relationship Id="rId65" Type="http://schemas.openxmlformats.org/officeDocument/2006/relationships/image" Target="../media/image758.png"/><Relationship Id="rId73" Type="http://schemas.openxmlformats.org/officeDocument/2006/relationships/image" Target="../media/image766.png"/><Relationship Id="rId78" Type="http://schemas.openxmlformats.org/officeDocument/2006/relationships/image" Target="../media/image770.png"/><Relationship Id="rId81" Type="http://schemas.openxmlformats.org/officeDocument/2006/relationships/image" Target="../media/image773.png"/><Relationship Id="rId86" Type="http://schemas.openxmlformats.org/officeDocument/2006/relationships/image" Target="../media/image777.png"/><Relationship Id="rId94" Type="http://schemas.openxmlformats.org/officeDocument/2006/relationships/image" Target="../media/image654.png"/><Relationship Id="rId4" Type="http://schemas.openxmlformats.org/officeDocument/2006/relationships/image" Target="../media/image700.png"/><Relationship Id="rId9" Type="http://schemas.openxmlformats.org/officeDocument/2006/relationships/image" Target="../media/image705.png"/><Relationship Id="rId13" Type="http://schemas.openxmlformats.org/officeDocument/2006/relationships/image" Target="../media/image709.png"/><Relationship Id="rId18" Type="http://schemas.openxmlformats.org/officeDocument/2006/relationships/image" Target="../media/image276.png"/><Relationship Id="rId39" Type="http://schemas.openxmlformats.org/officeDocument/2006/relationships/image" Target="../media/image733.png"/><Relationship Id="rId34" Type="http://schemas.openxmlformats.org/officeDocument/2006/relationships/image" Target="../media/image728.png"/><Relationship Id="rId50" Type="http://schemas.openxmlformats.org/officeDocument/2006/relationships/image" Target="../media/image633.png"/><Relationship Id="rId55" Type="http://schemas.openxmlformats.org/officeDocument/2006/relationships/image" Target="../media/image748.png"/><Relationship Id="rId76" Type="http://schemas.openxmlformats.org/officeDocument/2006/relationships/image" Target="../media/image768.png"/><Relationship Id="rId7" Type="http://schemas.openxmlformats.org/officeDocument/2006/relationships/image" Target="../media/image703.png"/><Relationship Id="rId71" Type="http://schemas.openxmlformats.org/officeDocument/2006/relationships/image" Target="../media/image764.png"/><Relationship Id="rId92" Type="http://schemas.openxmlformats.org/officeDocument/2006/relationships/image" Target="../media/image783.png"/><Relationship Id="rId2" Type="http://schemas.openxmlformats.org/officeDocument/2006/relationships/notesSlide" Target="../notesSlides/notesSlide23.xml"/><Relationship Id="rId29" Type="http://schemas.openxmlformats.org/officeDocument/2006/relationships/image" Target="../media/image723.png"/><Relationship Id="rId24" Type="http://schemas.openxmlformats.org/officeDocument/2006/relationships/image" Target="../media/image671.png"/><Relationship Id="rId40" Type="http://schemas.openxmlformats.org/officeDocument/2006/relationships/image" Target="../media/image734.png"/><Relationship Id="rId45" Type="http://schemas.openxmlformats.org/officeDocument/2006/relationships/image" Target="../media/image739.png"/><Relationship Id="rId66" Type="http://schemas.openxmlformats.org/officeDocument/2006/relationships/image" Target="../media/image759.png"/><Relationship Id="rId87" Type="http://schemas.openxmlformats.org/officeDocument/2006/relationships/image" Target="../media/image778.png"/><Relationship Id="rId61" Type="http://schemas.openxmlformats.org/officeDocument/2006/relationships/image" Target="../media/image754.png"/><Relationship Id="rId82" Type="http://schemas.openxmlformats.org/officeDocument/2006/relationships/image" Target="../media/image774.png"/><Relationship Id="rId19" Type="http://schemas.openxmlformats.org/officeDocument/2006/relationships/image" Target="../media/image714.png"/><Relationship Id="rId14" Type="http://schemas.openxmlformats.org/officeDocument/2006/relationships/image" Target="../media/image710.png"/><Relationship Id="rId30" Type="http://schemas.openxmlformats.org/officeDocument/2006/relationships/image" Target="../media/image724.png"/><Relationship Id="rId35" Type="http://schemas.openxmlformats.org/officeDocument/2006/relationships/image" Target="../media/image729.png"/><Relationship Id="rId56" Type="http://schemas.openxmlformats.org/officeDocument/2006/relationships/image" Target="../media/image749.png"/><Relationship Id="rId77" Type="http://schemas.openxmlformats.org/officeDocument/2006/relationships/image" Target="../media/image769.png"/></Relationships>
</file>

<file path=ppt/slides/_rels/slide24.xml.rels><?xml version="1.0" encoding="UTF-8" standalone="yes"?>
<Relationships xmlns="http://schemas.openxmlformats.org/package/2006/relationships"><Relationship Id="rId3" Type="http://schemas.openxmlformats.org/officeDocument/2006/relationships/hyperlink" Target="https://www.cncf.io/certification/training/" TargetMode="External"/><Relationship Id="rId7" Type="http://schemas.openxmlformats.org/officeDocument/2006/relationships/image" Target="../media/image788.png"/><Relationship Id="rId2" Type="http://schemas.openxmlformats.org/officeDocument/2006/relationships/notesSlide" Target="../notesSlides/notesSlide24.xml"/><Relationship Id="rId1" Type="http://schemas.openxmlformats.org/officeDocument/2006/relationships/slideLayout" Target="../slideLayouts/slideLayout47.xml"/><Relationship Id="rId6" Type="http://schemas.openxmlformats.org/officeDocument/2006/relationships/image" Target="../media/image787.png"/><Relationship Id="rId5" Type="http://schemas.openxmlformats.org/officeDocument/2006/relationships/image" Target="../media/image786.png"/><Relationship Id="rId4" Type="http://schemas.openxmlformats.org/officeDocument/2006/relationships/image" Target="../media/image785.png"/></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789.png"/><Relationship Id="rId4" Type="http://schemas.openxmlformats.org/officeDocument/2006/relationships/hyperlink" Target="https://www.cncf.io/certification/kcsp/" TargetMode="External"/></Relationships>
</file>

<file path=ppt/slides/_rels/slide26.xml.rels><?xml version="1.0" encoding="UTF-8" standalone="yes"?>
<Relationships xmlns="http://schemas.openxmlformats.org/package/2006/relationships"><Relationship Id="rId26" Type="http://schemas.openxmlformats.org/officeDocument/2006/relationships/image" Target="../media/image812.png"/><Relationship Id="rId21" Type="http://schemas.openxmlformats.org/officeDocument/2006/relationships/image" Target="../media/image807.png"/><Relationship Id="rId42" Type="http://schemas.openxmlformats.org/officeDocument/2006/relationships/image" Target="../media/image826.png"/><Relationship Id="rId47" Type="http://schemas.openxmlformats.org/officeDocument/2006/relationships/image" Target="../media/image831.png"/><Relationship Id="rId63" Type="http://schemas.openxmlformats.org/officeDocument/2006/relationships/image" Target="../media/image846.png"/><Relationship Id="rId68" Type="http://schemas.openxmlformats.org/officeDocument/2006/relationships/image" Target="../media/image851.png"/><Relationship Id="rId84" Type="http://schemas.openxmlformats.org/officeDocument/2006/relationships/image" Target="../media/image867.png"/><Relationship Id="rId89" Type="http://schemas.openxmlformats.org/officeDocument/2006/relationships/image" Target="../media/image872.png"/><Relationship Id="rId16" Type="http://schemas.openxmlformats.org/officeDocument/2006/relationships/image" Target="../media/image803.png"/><Relationship Id="rId11" Type="http://schemas.openxmlformats.org/officeDocument/2006/relationships/image" Target="../media/image798.png"/><Relationship Id="rId32" Type="http://schemas.openxmlformats.org/officeDocument/2006/relationships/image" Target="../media/image817.png"/><Relationship Id="rId37" Type="http://schemas.openxmlformats.org/officeDocument/2006/relationships/image" Target="../media/image340.png"/><Relationship Id="rId53" Type="http://schemas.openxmlformats.org/officeDocument/2006/relationships/image" Target="../media/image836.png"/><Relationship Id="rId58" Type="http://schemas.openxmlformats.org/officeDocument/2006/relationships/image" Target="../media/image841.png"/><Relationship Id="rId74" Type="http://schemas.openxmlformats.org/officeDocument/2006/relationships/image" Target="../media/image857.png"/><Relationship Id="rId79" Type="http://schemas.openxmlformats.org/officeDocument/2006/relationships/image" Target="../media/image862.png"/><Relationship Id="rId102" Type="http://schemas.openxmlformats.org/officeDocument/2006/relationships/image" Target="../media/image884.png"/><Relationship Id="rId5" Type="http://schemas.openxmlformats.org/officeDocument/2006/relationships/image" Target="../media/image792.png"/><Relationship Id="rId90" Type="http://schemas.openxmlformats.org/officeDocument/2006/relationships/image" Target="../media/image873.png"/><Relationship Id="rId95" Type="http://schemas.openxmlformats.org/officeDocument/2006/relationships/image" Target="../media/image878.png"/><Relationship Id="rId22" Type="http://schemas.openxmlformats.org/officeDocument/2006/relationships/image" Target="../media/image808.png"/><Relationship Id="rId27" Type="http://schemas.openxmlformats.org/officeDocument/2006/relationships/image" Target="../media/image671.png"/><Relationship Id="rId43" Type="http://schemas.openxmlformats.org/officeDocument/2006/relationships/image" Target="../media/image827.png"/><Relationship Id="rId48" Type="http://schemas.openxmlformats.org/officeDocument/2006/relationships/image" Target="../media/image832.png"/><Relationship Id="rId64" Type="http://schemas.openxmlformats.org/officeDocument/2006/relationships/image" Target="../media/image847.png"/><Relationship Id="rId69" Type="http://schemas.openxmlformats.org/officeDocument/2006/relationships/image" Target="../media/image852.png"/><Relationship Id="rId80" Type="http://schemas.openxmlformats.org/officeDocument/2006/relationships/image" Target="../media/image863.png"/><Relationship Id="rId85" Type="http://schemas.openxmlformats.org/officeDocument/2006/relationships/image" Target="../media/image868.png"/><Relationship Id="rId12" Type="http://schemas.openxmlformats.org/officeDocument/2006/relationships/image" Target="../media/image799.png"/><Relationship Id="rId17" Type="http://schemas.openxmlformats.org/officeDocument/2006/relationships/image" Target="../media/image439.png"/><Relationship Id="rId33" Type="http://schemas.openxmlformats.org/officeDocument/2006/relationships/image" Target="../media/image818.png"/><Relationship Id="rId38" Type="http://schemas.openxmlformats.org/officeDocument/2006/relationships/image" Target="../media/image822.png"/><Relationship Id="rId59" Type="http://schemas.openxmlformats.org/officeDocument/2006/relationships/image" Target="../media/image842.png"/><Relationship Id="rId103" Type="http://schemas.openxmlformats.org/officeDocument/2006/relationships/image" Target="../media/image410.png"/><Relationship Id="rId20" Type="http://schemas.openxmlformats.org/officeDocument/2006/relationships/image" Target="../media/image806.png"/><Relationship Id="rId41" Type="http://schemas.openxmlformats.org/officeDocument/2006/relationships/image" Target="../media/image825.png"/><Relationship Id="rId54" Type="http://schemas.openxmlformats.org/officeDocument/2006/relationships/image" Target="../media/image837.png"/><Relationship Id="rId62" Type="http://schemas.openxmlformats.org/officeDocument/2006/relationships/image" Target="../media/image845.png"/><Relationship Id="rId70" Type="http://schemas.openxmlformats.org/officeDocument/2006/relationships/image" Target="../media/image853.png"/><Relationship Id="rId75" Type="http://schemas.openxmlformats.org/officeDocument/2006/relationships/image" Target="../media/image858.png"/><Relationship Id="rId83" Type="http://schemas.openxmlformats.org/officeDocument/2006/relationships/image" Target="../media/image866.png"/><Relationship Id="rId88" Type="http://schemas.openxmlformats.org/officeDocument/2006/relationships/image" Target="../media/image871.png"/><Relationship Id="rId91" Type="http://schemas.openxmlformats.org/officeDocument/2006/relationships/image" Target="../media/image874.png"/><Relationship Id="rId96" Type="http://schemas.openxmlformats.org/officeDocument/2006/relationships/image" Target="../media/image879.png"/><Relationship Id="rId1" Type="http://schemas.openxmlformats.org/officeDocument/2006/relationships/slideLayout" Target="../slideLayouts/slideLayout26.xml"/><Relationship Id="rId6" Type="http://schemas.openxmlformats.org/officeDocument/2006/relationships/image" Target="../media/image793.png"/><Relationship Id="rId15" Type="http://schemas.openxmlformats.org/officeDocument/2006/relationships/image" Target="../media/image802.png"/><Relationship Id="rId23" Type="http://schemas.openxmlformats.org/officeDocument/2006/relationships/image" Target="../media/image809.png"/><Relationship Id="rId28" Type="http://schemas.openxmlformats.org/officeDocument/2006/relationships/image" Target="../media/image813.png"/><Relationship Id="rId36" Type="http://schemas.openxmlformats.org/officeDocument/2006/relationships/image" Target="../media/image821.png"/><Relationship Id="rId49" Type="http://schemas.openxmlformats.org/officeDocument/2006/relationships/image" Target="../media/image833.png"/><Relationship Id="rId57" Type="http://schemas.openxmlformats.org/officeDocument/2006/relationships/image" Target="../media/image840.png"/><Relationship Id="rId106" Type="http://schemas.openxmlformats.org/officeDocument/2006/relationships/image" Target="../media/image886.png"/><Relationship Id="rId10" Type="http://schemas.openxmlformats.org/officeDocument/2006/relationships/image" Target="../media/image797.png"/><Relationship Id="rId31" Type="http://schemas.openxmlformats.org/officeDocument/2006/relationships/image" Target="../media/image816.png"/><Relationship Id="rId44" Type="http://schemas.openxmlformats.org/officeDocument/2006/relationships/image" Target="../media/image828.png"/><Relationship Id="rId52" Type="http://schemas.openxmlformats.org/officeDocument/2006/relationships/image" Target="../media/image356.png"/><Relationship Id="rId60" Type="http://schemas.openxmlformats.org/officeDocument/2006/relationships/image" Target="../media/image843.png"/><Relationship Id="rId65" Type="http://schemas.openxmlformats.org/officeDocument/2006/relationships/image" Target="../media/image848.png"/><Relationship Id="rId73" Type="http://schemas.openxmlformats.org/officeDocument/2006/relationships/image" Target="../media/image856.png"/><Relationship Id="rId78" Type="http://schemas.openxmlformats.org/officeDocument/2006/relationships/image" Target="../media/image861.png"/><Relationship Id="rId81" Type="http://schemas.openxmlformats.org/officeDocument/2006/relationships/image" Target="../media/image864.png"/><Relationship Id="rId86" Type="http://schemas.openxmlformats.org/officeDocument/2006/relationships/image" Target="../media/image869.png"/><Relationship Id="rId94" Type="http://schemas.openxmlformats.org/officeDocument/2006/relationships/image" Target="../media/image877.png"/><Relationship Id="rId99" Type="http://schemas.openxmlformats.org/officeDocument/2006/relationships/image" Target="../media/image881.png"/><Relationship Id="rId101" Type="http://schemas.openxmlformats.org/officeDocument/2006/relationships/image" Target="../media/image883.png"/><Relationship Id="rId4" Type="http://schemas.openxmlformats.org/officeDocument/2006/relationships/image" Target="../media/image791.png"/><Relationship Id="rId9" Type="http://schemas.openxmlformats.org/officeDocument/2006/relationships/image" Target="../media/image796.png"/><Relationship Id="rId13" Type="http://schemas.openxmlformats.org/officeDocument/2006/relationships/image" Target="../media/image800.png"/><Relationship Id="rId18" Type="http://schemas.openxmlformats.org/officeDocument/2006/relationships/image" Target="../media/image804.png"/><Relationship Id="rId39" Type="http://schemas.openxmlformats.org/officeDocument/2006/relationships/image" Target="../media/image823.png"/><Relationship Id="rId34" Type="http://schemas.openxmlformats.org/officeDocument/2006/relationships/image" Target="../media/image819.png"/><Relationship Id="rId50" Type="http://schemas.openxmlformats.org/officeDocument/2006/relationships/image" Target="../media/image834.png"/><Relationship Id="rId55" Type="http://schemas.openxmlformats.org/officeDocument/2006/relationships/image" Target="../media/image838.png"/><Relationship Id="rId76" Type="http://schemas.openxmlformats.org/officeDocument/2006/relationships/image" Target="../media/image859.png"/><Relationship Id="rId97" Type="http://schemas.openxmlformats.org/officeDocument/2006/relationships/image" Target="../media/image880.png"/><Relationship Id="rId104" Type="http://schemas.openxmlformats.org/officeDocument/2006/relationships/image" Target="../media/image558.png"/><Relationship Id="rId7" Type="http://schemas.openxmlformats.org/officeDocument/2006/relationships/image" Target="../media/image794.png"/><Relationship Id="rId71" Type="http://schemas.openxmlformats.org/officeDocument/2006/relationships/image" Target="../media/image854.png"/><Relationship Id="rId92" Type="http://schemas.openxmlformats.org/officeDocument/2006/relationships/image" Target="../media/image875.png"/><Relationship Id="rId2" Type="http://schemas.openxmlformats.org/officeDocument/2006/relationships/notesSlide" Target="../notesSlides/notesSlide26.xml"/><Relationship Id="rId29" Type="http://schemas.openxmlformats.org/officeDocument/2006/relationships/image" Target="../media/image814.png"/><Relationship Id="rId24" Type="http://schemas.openxmlformats.org/officeDocument/2006/relationships/image" Target="../media/image810.png"/><Relationship Id="rId40" Type="http://schemas.openxmlformats.org/officeDocument/2006/relationships/image" Target="../media/image824.png"/><Relationship Id="rId45" Type="http://schemas.openxmlformats.org/officeDocument/2006/relationships/image" Target="../media/image829.png"/><Relationship Id="rId66" Type="http://schemas.openxmlformats.org/officeDocument/2006/relationships/image" Target="../media/image849.png"/><Relationship Id="rId87" Type="http://schemas.openxmlformats.org/officeDocument/2006/relationships/image" Target="../media/image870.png"/><Relationship Id="rId61" Type="http://schemas.openxmlformats.org/officeDocument/2006/relationships/image" Target="../media/image844.png"/><Relationship Id="rId82" Type="http://schemas.openxmlformats.org/officeDocument/2006/relationships/image" Target="../media/image865.png"/><Relationship Id="rId19" Type="http://schemas.openxmlformats.org/officeDocument/2006/relationships/image" Target="../media/image805.png"/><Relationship Id="rId14" Type="http://schemas.openxmlformats.org/officeDocument/2006/relationships/image" Target="../media/image801.png"/><Relationship Id="rId30" Type="http://schemas.openxmlformats.org/officeDocument/2006/relationships/image" Target="../media/image815.png"/><Relationship Id="rId35" Type="http://schemas.openxmlformats.org/officeDocument/2006/relationships/image" Target="../media/image820.png"/><Relationship Id="rId56" Type="http://schemas.openxmlformats.org/officeDocument/2006/relationships/image" Target="../media/image839.png"/><Relationship Id="rId77" Type="http://schemas.openxmlformats.org/officeDocument/2006/relationships/image" Target="../media/image860.png"/><Relationship Id="rId100" Type="http://schemas.openxmlformats.org/officeDocument/2006/relationships/image" Target="../media/image882.png"/><Relationship Id="rId105" Type="http://schemas.openxmlformats.org/officeDocument/2006/relationships/image" Target="../media/image885.png"/><Relationship Id="rId8" Type="http://schemas.openxmlformats.org/officeDocument/2006/relationships/image" Target="../media/image795.png"/><Relationship Id="rId51" Type="http://schemas.openxmlformats.org/officeDocument/2006/relationships/image" Target="../media/image835.png"/><Relationship Id="rId72" Type="http://schemas.openxmlformats.org/officeDocument/2006/relationships/image" Target="../media/image855.png"/><Relationship Id="rId93" Type="http://schemas.openxmlformats.org/officeDocument/2006/relationships/image" Target="../media/image876.png"/><Relationship Id="rId98" Type="http://schemas.openxmlformats.org/officeDocument/2006/relationships/image" Target="../media/image779.png"/><Relationship Id="rId3" Type="http://schemas.openxmlformats.org/officeDocument/2006/relationships/image" Target="../media/image790.png"/><Relationship Id="rId25" Type="http://schemas.openxmlformats.org/officeDocument/2006/relationships/image" Target="../media/image811.png"/><Relationship Id="rId46" Type="http://schemas.openxmlformats.org/officeDocument/2006/relationships/image" Target="../media/image830.png"/><Relationship Id="rId67" Type="http://schemas.openxmlformats.org/officeDocument/2006/relationships/image" Target="../media/image850.png"/></Relationships>
</file>

<file path=ppt/slides/_rels/slide27.xml.rels><?xml version="1.0" encoding="UTF-8" standalone="yes"?>
<Relationships xmlns="http://schemas.openxmlformats.org/package/2006/relationships"><Relationship Id="rId8" Type="http://schemas.openxmlformats.org/officeDocument/2006/relationships/image" Target="../media/image889.png"/><Relationship Id="rId3" Type="http://schemas.openxmlformats.org/officeDocument/2006/relationships/hyperlink" Target="https://github.com/cncf/cnf-testbed" TargetMode="External"/><Relationship Id="rId7" Type="http://schemas.openxmlformats.org/officeDocument/2006/relationships/image" Target="../media/image888.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887.png"/><Relationship Id="rId11" Type="http://schemas.openxmlformats.org/officeDocument/2006/relationships/image" Target="../media/image892.png"/><Relationship Id="rId5" Type="http://schemas.openxmlformats.org/officeDocument/2006/relationships/hyperlink" Target="https://docs.google.com/presentation/d/1nsPINvxQwZZR_7E4mAzr-50eFCBhbCHsmik6DI_yFA0/edit#slide=id.g4fe85c61a7_2_272" TargetMode="External"/><Relationship Id="rId10" Type="http://schemas.openxmlformats.org/officeDocument/2006/relationships/image" Target="../media/image891.png"/><Relationship Id="rId4" Type="http://schemas.openxmlformats.org/officeDocument/2006/relationships/hyperlink" Target="https://www.packet.com/cnf" TargetMode="External"/><Relationship Id="rId9" Type="http://schemas.openxmlformats.org/officeDocument/2006/relationships/image" Target="../media/image890.png"/></Relationships>
</file>

<file path=ppt/slides/_rels/slide28.xml.rels><?xml version="1.0" encoding="UTF-8" standalone="yes"?>
<Relationships xmlns="http://schemas.openxmlformats.org/package/2006/relationships"><Relationship Id="rId3" Type="http://schemas.openxmlformats.org/officeDocument/2006/relationships/image" Target="../media/image893.png"/><Relationship Id="rId2" Type="http://schemas.openxmlformats.org/officeDocument/2006/relationships/notesSlide" Target="../notesSlides/notesSlide28.xml"/><Relationship Id="rId1" Type="http://schemas.openxmlformats.org/officeDocument/2006/relationships/slideLayout" Target="../slideLayouts/slideLayout73.xml"/><Relationship Id="rId5" Type="http://schemas.openxmlformats.org/officeDocument/2006/relationships/image" Target="../media/image895.png"/><Relationship Id="rId4" Type="http://schemas.openxmlformats.org/officeDocument/2006/relationships/image" Target="../media/image894.png"/></Relationships>
</file>

<file path=ppt/slides/_rels/slide29.xml.rels><?xml version="1.0" encoding="UTF-8" standalone="yes"?>
<Relationships xmlns="http://schemas.openxmlformats.org/package/2006/relationships"><Relationship Id="rId3" Type="http://schemas.openxmlformats.org/officeDocument/2006/relationships/image" Target="../media/image896.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jp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3.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30.xml.rels><?xml version="1.0" encoding="UTF-8" standalone="yes"?>
<Relationships xmlns="http://schemas.openxmlformats.org/package/2006/relationships"><Relationship Id="rId3" Type="http://schemas.openxmlformats.org/officeDocument/2006/relationships/image" Target="../media/image897.jpe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898.png"/><Relationship Id="rId2" Type="http://schemas.openxmlformats.org/officeDocument/2006/relationships/notesSlide" Target="../notesSlides/notesSlide31.xml"/><Relationship Id="rId1" Type="http://schemas.openxmlformats.org/officeDocument/2006/relationships/slideLayout" Target="../slideLayouts/slideLayout26.xml"/><Relationship Id="rId5" Type="http://schemas.openxmlformats.org/officeDocument/2006/relationships/image" Target="../media/image900.png"/><Relationship Id="rId4" Type="http://schemas.openxmlformats.org/officeDocument/2006/relationships/image" Target="../media/image899.png"/></Relationships>
</file>

<file path=ppt/slides/_rels/slide32.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905.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904.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903.png"/><Relationship Id="rId5" Type="http://schemas.openxmlformats.org/officeDocument/2006/relationships/hyperlink" Target="https://www.cncf.io/blog/" TargetMode="External"/><Relationship Id="rId10" Type="http://schemas.openxmlformats.org/officeDocument/2006/relationships/image" Target="../media/image902.png"/><Relationship Id="rId4" Type="http://schemas.openxmlformats.org/officeDocument/2006/relationships/hyperlink" Target="https://www.cncf.io/community/recorded-events/" TargetMode="External"/><Relationship Id="rId9" Type="http://schemas.openxmlformats.org/officeDocument/2006/relationships/image" Target="../media/image901.png"/></Relationships>
</file>

<file path=ppt/slides/_rels/slide33.xml.rels><?xml version="1.0" encoding="UTF-8" standalone="yes"?>
<Relationships xmlns="http://schemas.openxmlformats.org/package/2006/relationships"><Relationship Id="rId8" Type="http://schemas.openxmlformats.org/officeDocument/2006/relationships/image" Target="../media/image908.png"/><Relationship Id="rId3" Type="http://schemas.openxmlformats.org/officeDocument/2006/relationships/hyperlink" Target="https://www.cncf.io/people/ambassadors/" TargetMode="External"/><Relationship Id="rId7" Type="http://schemas.openxmlformats.org/officeDocument/2006/relationships/image" Target="../media/image907.png"/><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image" Target="../media/image906.png"/><Relationship Id="rId5" Type="http://schemas.openxmlformats.org/officeDocument/2006/relationships/hyperlink" Target="https://www.linuxfoundation.org/membership/" TargetMode="External"/><Relationship Id="rId10" Type="http://schemas.openxmlformats.org/officeDocument/2006/relationships/image" Target="../media/image901.png"/><Relationship Id="rId4" Type="http://schemas.openxmlformats.org/officeDocument/2006/relationships/hyperlink" Target="https://kubernetes.io/partners/" TargetMode="External"/><Relationship Id="rId9" Type="http://schemas.openxmlformats.org/officeDocument/2006/relationships/image" Target="../media/image909.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912.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911.png"/><Relationship Id="rId17" Type="http://schemas.openxmlformats.org/officeDocument/2006/relationships/image" Target="../media/image916.png"/><Relationship Id="rId2" Type="http://schemas.openxmlformats.org/officeDocument/2006/relationships/notesSlide" Target="../notesSlides/notesSlide34.xml"/><Relationship Id="rId16" Type="http://schemas.openxmlformats.org/officeDocument/2006/relationships/image" Target="../media/image915.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910.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914.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91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6.xml"/><Relationship Id="rId1" Type="http://schemas.openxmlformats.org/officeDocument/2006/relationships/slideLayout" Target="../slideLayouts/slideLayout26.xml"/><Relationship Id="rId4" Type="http://schemas.openxmlformats.org/officeDocument/2006/relationships/image" Target="../media/image917.png"/></Relationships>
</file>

<file path=ppt/slides/_rels/slide37.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image" Target="../media/image918.png"/></Relationships>
</file>

<file path=ppt/slides/_rels/slide38.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919.png"/></Relationships>
</file>

<file path=ppt/slides/_rels/slide39.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0.xml"/><Relationship Id="rId1" Type="http://schemas.openxmlformats.org/officeDocument/2006/relationships/slideLayout" Target="../slideLayouts/slideLayout26.xml"/><Relationship Id="rId5" Type="http://schemas.openxmlformats.org/officeDocument/2006/relationships/image" Target="../media/image921.png"/><Relationship Id="rId4" Type="http://schemas.openxmlformats.org/officeDocument/2006/relationships/hyperlink" Target="https://www.cncf.io/people/end-user-community/"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922.png"/><Relationship Id="rId7" Type="http://schemas.openxmlformats.org/officeDocument/2006/relationships/image" Target="../media/image926.png"/><Relationship Id="rId2" Type="http://schemas.openxmlformats.org/officeDocument/2006/relationships/notesSlide" Target="../notesSlides/notesSlide41.xml"/><Relationship Id="rId1" Type="http://schemas.openxmlformats.org/officeDocument/2006/relationships/slideLayout" Target="../slideLayouts/slideLayout26.xml"/><Relationship Id="rId6" Type="http://schemas.openxmlformats.org/officeDocument/2006/relationships/image" Target="../media/image925.png"/><Relationship Id="rId5" Type="http://schemas.openxmlformats.org/officeDocument/2006/relationships/image" Target="../media/image924.png"/><Relationship Id="rId4" Type="http://schemas.openxmlformats.org/officeDocument/2006/relationships/image" Target="../media/image923.png"/></Relationships>
</file>

<file path=ppt/slides/_rels/slide42.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2.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927.png"/><Relationship Id="rId2" Type="http://schemas.openxmlformats.org/officeDocument/2006/relationships/notesSlide" Target="../notesSlides/notesSlide45.xml"/><Relationship Id="rId1" Type="http://schemas.openxmlformats.org/officeDocument/2006/relationships/slideLayout" Target="../slideLayouts/slideLayout26.xml"/><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image" Target="../media/image928.png"/><Relationship Id="rId2" Type="http://schemas.openxmlformats.org/officeDocument/2006/relationships/notesSlide" Target="../notesSlides/notesSlide46.xml"/><Relationship Id="rId1" Type="http://schemas.openxmlformats.org/officeDocument/2006/relationships/slideLayout" Target="../slideLayouts/slideLayout26.xml"/><Relationship Id="rId5" Type="http://schemas.openxmlformats.org/officeDocument/2006/relationships/image" Target="../media/image87.png"/><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91.png"/><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hyperlink" Target="https://12factor.net/" TargetMode="External"/><Relationship Id="rId7"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929.png"/></Relationships>
</file>

<file path=ppt/slides/_rels/slide4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930.png"/><Relationship Id="rId5" Type="http://schemas.openxmlformats.org/officeDocument/2006/relationships/image" Target="../media/image87.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jp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5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931.png"/><Relationship Id="rId7" Type="http://schemas.openxmlformats.org/officeDocument/2006/relationships/image" Target="../media/image87.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3.jpg"/><Relationship Id="rId9" Type="http://schemas.openxmlformats.org/officeDocument/2006/relationships/image" Target="../media/image91.png"/></Relationships>
</file>

<file path=ppt/slides/_rels/slide5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3.jpg"/><Relationship Id="rId7"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33.png"/><Relationship Id="rId4" Type="http://schemas.openxmlformats.org/officeDocument/2006/relationships/image" Target="../media/image85.png"/><Relationship Id="rId9" Type="http://schemas.openxmlformats.org/officeDocument/2006/relationships/image" Target="../media/image932.png"/></Relationships>
</file>

<file path=ppt/slides/_rels/slide5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33.png"/><Relationship Id="rId3" Type="http://schemas.openxmlformats.org/officeDocument/2006/relationships/image" Target="../media/image81.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52.xml"/><Relationship Id="rId1" Type="http://schemas.openxmlformats.org/officeDocument/2006/relationships/slideLayout" Target="../slideLayouts/slideLayout26.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3.jpg"/><Relationship Id="rId10" Type="http://schemas.openxmlformats.org/officeDocument/2006/relationships/image" Target="../media/image89.png"/><Relationship Id="rId4" Type="http://schemas.openxmlformats.org/officeDocument/2006/relationships/image" Target="../media/image82.png"/><Relationship Id="rId9" Type="http://schemas.openxmlformats.org/officeDocument/2006/relationships/image" Target="../media/image8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934.jpeg"/><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935.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936.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937.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38.jpe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61.xml"/><Relationship Id="rId1" Type="http://schemas.openxmlformats.org/officeDocument/2006/relationships/slideLayout" Target="../slideLayouts/slideLayout24.xml"/><Relationship Id="rId5" Type="http://schemas.openxmlformats.org/officeDocument/2006/relationships/image" Target="../media/image939.jpeg"/><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92.png"/></Relationships>
</file>

<file path=ppt/slides/_rels/slide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最终用户社区有105家公司</a:t>
            </a:r>
            <a:endParaRPr b="0" i="0" u="none" strike="noStrike" cap="none" dirty="0">
              <a:solidFill>
                <a:srgbClr val="FFFFFF"/>
              </a:solidFill>
              <a:latin typeface="Helvetica Neue"/>
              <a:ea typeface="Helvetica Neue"/>
              <a:cs typeface="Helvetica Neue"/>
              <a:sym typeface="Helvetica Neue"/>
            </a:endParaRPr>
          </a:p>
        </p:txBody>
      </p:sp>
      <p:sp>
        <p:nvSpPr>
          <p:cNvPr id="444" name="Google Shape;444;p42"/>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14 non-public members</a:t>
            </a:r>
            <a:endParaRPr sz="1100" i="1"/>
          </a:p>
        </p:txBody>
      </p:sp>
      <p:pic>
        <p:nvPicPr>
          <p:cNvPr id="445" name="Google Shape;445;p4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452470" y="1497516"/>
            <a:ext cx="578400" cy="343800"/>
          </a:xfrm>
          <a:prstGeom prst="rect">
            <a:avLst/>
          </a:prstGeom>
          <a:noFill/>
          <a:ln>
            <a:noFill/>
          </a:ln>
        </p:spPr>
      </p:pic>
      <p:pic>
        <p:nvPicPr>
          <p:cNvPr id="446" name="Google Shape;446;p42"/>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151880" y="1918794"/>
            <a:ext cx="549900" cy="327000"/>
          </a:xfrm>
          <a:prstGeom prst="rect">
            <a:avLst/>
          </a:prstGeom>
          <a:noFill/>
          <a:ln>
            <a:noFill/>
          </a:ln>
        </p:spPr>
      </p:pic>
      <p:pic>
        <p:nvPicPr>
          <p:cNvPr id="447" name="Google Shape;447;p42"/>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582714" y="2872573"/>
            <a:ext cx="697800" cy="235200"/>
          </a:xfrm>
          <a:prstGeom prst="rect">
            <a:avLst/>
          </a:prstGeom>
          <a:noFill/>
          <a:ln>
            <a:noFill/>
          </a:ln>
        </p:spPr>
      </p:pic>
      <p:pic>
        <p:nvPicPr>
          <p:cNvPr id="448" name="Google Shape;448;p42"/>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751621" y="4440574"/>
            <a:ext cx="778500" cy="200151"/>
          </a:xfrm>
          <a:prstGeom prst="rect">
            <a:avLst/>
          </a:prstGeom>
          <a:noFill/>
          <a:ln>
            <a:noFill/>
          </a:ln>
        </p:spPr>
      </p:pic>
      <p:pic>
        <p:nvPicPr>
          <p:cNvPr id="449" name="Google Shape;449;p4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406586" y="2826651"/>
            <a:ext cx="549850" cy="327046"/>
          </a:xfrm>
          <a:prstGeom prst="rect">
            <a:avLst/>
          </a:prstGeom>
          <a:noFill/>
          <a:ln>
            <a:noFill/>
          </a:ln>
        </p:spPr>
      </p:pic>
      <p:pic>
        <p:nvPicPr>
          <p:cNvPr id="450" name="Google Shape;450;p4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681539" y="4304275"/>
            <a:ext cx="487465" cy="472750"/>
          </a:xfrm>
          <a:prstGeom prst="rect">
            <a:avLst/>
          </a:prstGeom>
          <a:noFill/>
          <a:ln>
            <a:noFill/>
          </a:ln>
        </p:spPr>
      </p:pic>
      <p:pic>
        <p:nvPicPr>
          <p:cNvPr id="451" name="Google Shape;451;p4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926245" y="2367527"/>
            <a:ext cx="438475" cy="377790"/>
          </a:xfrm>
          <a:prstGeom prst="rect">
            <a:avLst/>
          </a:prstGeom>
          <a:noFill/>
          <a:ln>
            <a:noFill/>
          </a:ln>
        </p:spPr>
      </p:pic>
      <p:pic>
        <p:nvPicPr>
          <p:cNvPr id="452" name="Google Shape;452;p4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670655" y="4371912"/>
            <a:ext cx="438470" cy="337475"/>
          </a:xfrm>
          <a:prstGeom prst="rect">
            <a:avLst/>
          </a:prstGeom>
          <a:noFill/>
          <a:ln>
            <a:noFill/>
          </a:ln>
        </p:spPr>
      </p:pic>
      <p:pic>
        <p:nvPicPr>
          <p:cNvPr id="453" name="Google Shape;453;p42" descr="Spredfast.png"/>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318859" y="3368377"/>
            <a:ext cx="724200" cy="217019"/>
          </a:xfrm>
          <a:prstGeom prst="rect">
            <a:avLst/>
          </a:prstGeom>
          <a:noFill/>
          <a:ln>
            <a:noFill/>
          </a:ln>
        </p:spPr>
      </p:pic>
      <p:pic>
        <p:nvPicPr>
          <p:cNvPr id="454" name="Google Shape;454;p42" descr="Screen Shot 2017-10-26 at 10.05.32 AM.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038929" y="4450236"/>
            <a:ext cx="810625" cy="180827"/>
          </a:xfrm>
          <a:prstGeom prst="rect">
            <a:avLst/>
          </a:prstGeom>
          <a:noFill/>
          <a:ln>
            <a:noFill/>
          </a:ln>
        </p:spPr>
      </p:pic>
      <p:pic>
        <p:nvPicPr>
          <p:cNvPr id="455" name="Google Shape;455;p42" descr="logo_ticketmaster-300x184.png"/>
          <p:cNvPicPr preferRelativeResize="0"/>
          <p:nvPr/>
        </p:nvPicPr>
        <p:blipFill rotWithShape="1">
          <a:blip r:embed="rId13" cstate="print">
            <a:alphaModFix/>
            <a:extLst>
              <a:ext uri="{28A0092B-C50C-407E-A947-70E740481C1C}">
                <a14:useLocalDpi xmlns:a14="http://schemas.microsoft.com/office/drawing/2010/main"/>
              </a:ext>
            </a:extLst>
          </a:blip>
          <a:srcRect t="25629" b="31156"/>
          <a:stretch/>
        </p:blipFill>
        <p:spPr>
          <a:xfrm>
            <a:off x="2589093" y="3920293"/>
            <a:ext cx="778500" cy="199800"/>
          </a:xfrm>
          <a:prstGeom prst="rect">
            <a:avLst/>
          </a:prstGeom>
          <a:noFill/>
          <a:ln>
            <a:noFill/>
          </a:ln>
        </p:spPr>
      </p:pic>
      <p:pic>
        <p:nvPicPr>
          <p:cNvPr id="456" name="Google Shape;456;p42"/>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702581" y="3414082"/>
            <a:ext cx="697900" cy="125607"/>
          </a:xfrm>
          <a:prstGeom prst="rect">
            <a:avLst/>
          </a:prstGeom>
          <a:noFill/>
          <a:ln>
            <a:noFill/>
          </a:ln>
        </p:spPr>
      </p:pic>
      <p:pic>
        <p:nvPicPr>
          <p:cNvPr id="457" name="Google Shape;457;p42"/>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1880397" y="3372190"/>
            <a:ext cx="620974" cy="209393"/>
          </a:xfrm>
          <a:prstGeom prst="rect">
            <a:avLst/>
          </a:prstGeom>
          <a:noFill/>
          <a:ln>
            <a:noFill/>
          </a:ln>
        </p:spPr>
      </p:pic>
      <p:pic>
        <p:nvPicPr>
          <p:cNvPr id="458" name="Google Shape;458;p42"/>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799341" y="2857468"/>
            <a:ext cx="657300" cy="265411"/>
          </a:xfrm>
          <a:prstGeom prst="rect">
            <a:avLst/>
          </a:prstGeom>
          <a:noFill/>
          <a:ln>
            <a:noFill/>
          </a:ln>
        </p:spPr>
      </p:pic>
      <p:pic>
        <p:nvPicPr>
          <p:cNvPr id="459" name="Google Shape;459;p42"/>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643749" y="3285865"/>
            <a:ext cx="487475" cy="382041"/>
          </a:xfrm>
          <a:prstGeom prst="rect">
            <a:avLst/>
          </a:prstGeom>
          <a:noFill/>
          <a:ln>
            <a:noFill/>
          </a:ln>
        </p:spPr>
      </p:pic>
      <p:pic>
        <p:nvPicPr>
          <p:cNvPr id="460" name="Google Shape;460;p42"/>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47403" y="3311406"/>
            <a:ext cx="487475" cy="330960"/>
          </a:xfrm>
          <a:prstGeom prst="rect">
            <a:avLst/>
          </a:prstGeom>
          <a:noFill/>
          <a:ln>
            <a:noFill/>
          </a:ln>
        </p:spPr>
      </p:pic>
      <p:pic>
        <p:nvPicPr>
          <p:cNvPr id="461" name="Google Shape;461;p42"/>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7736067" y="1971494"/>
            <a:ext cx="621000" cy="221599"/>
          </a:xfrm>
          <a:prstGeom prst="rect">
            <a:avLst/>
          </a:prstGeom>
          <a:noFill/>
          <a:ln>
            <a:noFill/>
          </a:ln>
        </p:spPr>
      </p:pic>
      <p:pic>
        <p:nvPicPr>
          <p:cNvPr id="462" name="Google Shape;462;p42"/>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6927376" y="1980688"/>
            <a:ext cx="578425" cy="203212"/>
          </a:xfrm>
          <a:prstGeom prst="rect">
            <a:avLst/>
          </a:prstGeom>
          <a:noFill/>
          <a:ln>
            <a:noFill/>
          </a:ln>
        </p:spPr>
      </p:pic>
      <p:pic>
        <p:nvPicPr>
          <p:cNvPr id="463" name="Google Shape;463;p42"/>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4460275" y="3369623"/>
            <a:ext cx="657375" cy="214525"/>
          </a:xfrm>
          <a:prstGeom prst="rect">
            <a:avLst/>
          </a:prstGeom>
          <a:noFill/>
          <a:ln>
            <a:noFill/>
          </a:ln>
        </p:spPr>
      </p:pic>
      <p:pic>
        <p:nvPicPr>
          <p:cNvPr id="464" name="Google Shape;464;p42"/>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309538" y="4462551"/>
            <a:ext cx="869900" cy="156198"/>
          </a:xfrm>
          <a:prstGeom prst="rect">
            <a:avLst/>
          </a:prstGeom>
          <a:noFill/>
          <a:ln>
            <a:noFill/>
          </a:ln>
        </p:spPr>
      </p:pic>
      <p:pic>
        <p:nvPicPr>
          <p:cNvPr id="465" name="Google Shape;465;p42"/>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6990087" y="4460473"/>
            <a:ext cx="621000" cy="160352"/>
          </a:xfrm>
          <a:prstGeom prst="rect">
            <a:avLst/>
          </a:prstGeom>
          <a:noFill/>
          <a:ln>
            <a:noFill/>
          </a:ln>
        </p:spPr>
      </p:pic>
      <p:pic>
        <p:nvPicPr>
          <p:cNvPr id="466" name="Google Shape;466;p42"/>
          <p:cNvPicPr preferRelativeResize="0"/>
          <p:nvPr/>
        </p:nvPicPr>
        <p:blipFill rotWithShape="1">
          <a:blip r:embed="rId24" cstate="print">
            <a:alphaModFix/>
            <a:extLst>
              <a:ext uri="{28A0092B-C50C-407E-A947-70E740481C1C}">
                <a14:useLocalDpi xmlns:a14="http://schemas.microsoft.com/office/drawing/2010/main"/>
              </a:ext>
            </a:extLst>
          </a:blip>
          <a:srcRect r="-725"/>
          <a:stretch/>
        </p:blipFill>
        <p:spPr>
          <a:xfrm>
            <a:off x="5187596" y="1583841"/>
            <a:ext cx="549900" cy="171150"/>
          </a:xfrm>
          <a:prstGeom prst="rect">
            <a:avLst/>
          </a:prstGeom>
          <a:noFill/>
          <a:ln>
            <a:noFill/>
          </a:ln>
        </p:spPr>
      </p:pic>
      <p:pic>
        <p:nvPicPr>
          <p:cNvPr id="467" name="Google Shape;467;p42"/>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94868" y="2814558"/>
            <a:ext cx="578401" cy="351232"/>
          </a:xfrm>
          <a:prstGeom prst="rect">
            <a:avLst/>
          </a:prstGeom>
          <a:noFill/>
          <a:ln>
            <a:noFill/>
          </a:ln>
        </p:spPr>
      </p:pic>
      <p:pic>
        <p:nvPicPr>
          <p:cNvPr id="468" name="Google Shape;468;p42"/>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906381" y="2864589"/>
            <a:ext cx="549900" cy="251170"/>
          </a:xfrm>
          <a:prstGeom prst="rect">
            <a:avLst/>
          </a:prstGeom>
          <a:noFill/>
          <a:ln>
            <a:noFill/>
          </a:ln>
        </p:spPr>
      </p:pic>
      <p:pic>
        <p:nvPicPr>
          <p:cNvPr id="469" name="Google Shape;469;p42"/>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039470" y="2900512"/>
            <a:ext cx="578425" cy="179324"/>
          </a:xfrm>
          <a:prstGeom prst="rect">
            <a:avLst/>
          </a:prstGeom>
          <a:noFill/>
          <a:ln>
            <a:noFill/>
          </a:ln>
        </p:spPr>
      </p:pic>
      <p:pic>
        <p:nvPicPr>
          <p:cNvPr id="470" name="Google Shape;470;p42"/>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1229826" y="3932004"/>
            <a:ext cx="657300" cy="176378"/>
          </a:xfrm>
          <a:prstGeom prst="rect">
            <a:avLst/>
          </a:prstGeom>
          <a:noFill/>
          <a:ln>
            <a:noFill/>
          </a:ln>
        </p:spPr>
      </p:pic>
      <p:pic>
        <p:nvPicPr>
          <p:cNvPr id="471" name="Google Shape;471;p42"/>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8308515" y="2919185"/>
            <a:ext cx="724200" cy="141977"/>
          </a:xfrm>
          <a:prstGeom prst="rect">
            <a:avLst/>
          </a:prstGeom>
          <a:noFill/>
          <a:ln>
            <a:noFill/>
          </a:ln>
        </p:spPr>
      </p:pic>
      <p:pic>
        <p:nvPicPr>
          <p:cNvPr id="472" name="Google Shape;472;p42"/>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36087" y="3391982"/>
            <a:ext cx="943100" cy="169808"/>
          </a:xfrm>
          <a:prstGeom prst="rect">
            <a:avLst/>
          </a:prstGeom>
          <a:noFill/>
          <a:ln>
            <a:noFill/>
          </a:ln>
        </p:spPr>
      </p:pic>
      <p:pic>
        <p:nvPicPr>
          <p:cNvPr id="473" name="Google Shape;473;p42"/>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6244268" y="3265243"/>
            <a:ext cx="487478" cy="423286"/>
          </a:xfrm>
          <a:prstGeom prst="rect">
            <a:avLst/>
          </a:prstGeom>
          <a:noFill/>
          <a:ln>
            <a:noFill/>
          </a:ln>
        </p:spPr>
      </p:pic>
      <p:pic>
        <p:nvPicPr>
          <p:cNvPr id="474" name="Google Shape;474;p42"/>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8587333" y="1895173"/>
            <a:ext cx="487450" cy="374242"/>
          </a:xfrm>
          <a:prstGeom prst="rect">
            <a:avLst/>
          </a:prstGeom>
          <a:noFill/>
          <a:ln>
            <a:noFill/>
          </a:ln>
        </p:spPr>
      </p:pic>
      <p:pic>
        <p:nvPicPr>
          <p:cNvPr id="475" name="Google Shape;475;p42"/>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9385" y="3926642"/>
            <a:ext cx="620975" cy="187102"/>
          </a:xfrm>
          <a:prstGeom prst="rect">
            <a:avLst/>
          </a:prstGeom>
          <a:noFill/>
          <a:ln>
            <a:noFill/>
          </a:ln>
        </p:spPr>
      </p:pic>
      <p:pic>
        <p:nvPicPr>
          <p:cNvPr id="476" name="Google Shape;476;p42"/>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927622" y="3942560"/>
            <a:ext cx="620975" cy="155266"/>
          </a:xfrm>
          <a:prstGeom prst="rect">
            <a:avLst/>
          </a:prstGeom>
          <a:noFill/>
          <a:ln>
            <a:noFill/>
          </a:ln>
        </p:spPr>
      </p:pic>
      <p:pic>
        <p:nvPicPr>
          <p:cNvPr id="477" name="Google Shape;477;p42"/>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7245727" y="2486692"/>
            <a:ext cx="943099" cy="139459"/>
          </a:xfrm>
          <a:prstGeom prst="rect">
            <a:avLst/>
          </a:prstGeom>
          <a:noFill/>
          <a:ln>
            <a:noFill/>
          </a:ln>
        </p:spPr>
      </p:pic>
      <p:pic>
        <p:nvPicPr>
          <p:cNvPr id="478" name="Google Shape;478;p42"/>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5920877" y="1574073"/>
            <a:ext cx="620999" cy="190687"/>
          </a:xfrm>
          <a:prstGeom prst="rect">
            <a:avLst/>
          </a:prstGeom>
          <a:noFill/>
          <a:ln>
            <a:noFill/>
          </a:ln>
        </p:spPr>
      </p:pic>
      <p:pic>
        <p:nvPicPr>
          <p:cNvPr id="479" name="Google Shape;479;p42"/>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1083417" y="1967424"/>
            <a:ext cx="620975" cy="229740"/>
          </a:xfrm>
          <a:prstGeom prst="rect">
            <a:avLst/>
          </a:prstGeom>
          <a:noFill/>
          <a:ln>
            <a:noFill/>
          </a:ln>
        </p:spPr>
      </p:pic>
      <p:pic>
        <p:nvPicPr>
          <p:cNvPr id="480" name="Google Shape;480;p42"/>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797330" y="3935726"/>
            <a:ext cx="943099" cy="168934"/>
          </a:xfrm>
          <a:prstGeom prst="rect">
            <a:avLst/>
          </a:prstGeom>
          <a:noFill/>
          <a:ln>
            <a:noFill/>
          </a:ln>
        </p:spPr>
      </p:pic>
      <p:pic>
        <p:nvPicPr>
          <p:cNvPr id="481" name="Google Shape;481;p42"/>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5319971" y="4425449"/>
            <a:ext cx="578424" cy="230402"/>
          </a:xfrm>
          <a:prstGeom prst="rect">
            <a:avLst/>
          </a:prstGeom>
          <a:noFill/>
          <a:ln>
            <a:noFill/>
          </a:ln>
        </p:spPr>
      </p:pic>
      <p:pic>
        <p:nvPicPr>
          <p:cNvPr id="482" name="Google Shape;482;p42"/>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7743968" y="2731550"/>
            <a:ext cx="438475" cy="517247"/>
          </a:xfrm>
          <a:prstGeom prst="rect">
            <a:avLst/>
          </a:prstGeom>
          <a:noFill/>
          <a:ln>
            <a:noFill/>
          </a:ln>
        </p:spPr>
      </p:pic>
      <p:pic>
        <p:nvPicPr>
          <p:cNvPr id="483" name="Google Shape;483;p42"/>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789398" y="2330439"/>
            <a:ext cx="549875" cy="451965"/>
          </a:xfrm>
          <a:prstGeom prst="rect">
            <a:avLst/>
          </a:prstGeom>
          <a:noFill/>
          <a:ln>
            <a:noFill/>
          </a:ln>
        </p:spPr>
      </p:pic>
      <p:pic>
        <p:nvPicPr>
          <p:cNvPr id="484" name="Google Shape;484;p42"/>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843205" y="4462699"/>
            <a:ext cx="697800" cy="155902"/>
          </a:xfrm>
          <a:prstGeom prst="rect">
            <a:avLst/>
          </a:prstGeom>
          <a:noFill/>
          <a:ln>
            <a:noFill/>
          </a:ln>
        </p:spPr>
      </p:pic>
      <p:pic>
        <p:nvPicPr>
          <p:cNvPr id="485" name="Google Shape;485;p42"/>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6043498" y="2901691"/>
            <a:ext cx="869900" cy="176964"/>
          </a:xfrm>
          <a:prstGeom prst="rect">
            <a:avLst/>
          </a:prstGeom>
          <a:noFill/>
          <a:ln>
            <a:noFill/>
          </a:ln>
        </p:spPr>
      </p:pic>
      <p:pic>
        <p:nvPicPr>
          <p:cNvPr id="486" name="Google Shape;486;p42"/>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1580621" y="2483946"/>
            <a:ext cx="724200" cy="144952"/>
          </a:xfrm>
          <a:prstGeom prst="rect">
            <a:avLst/>
          </a:prstGeom>
          <a:noFill/>
          <a:ln>
            <a:noFill/>
          </a:ln>
        </p:spPr>
      </p:pic>
      <p:pic>
        <p:nvPicPr>
          <p:cNvPr id="487" name="Google Shape;487;p42"/>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8004065" y="3323041"/>
            <a:ext cx="438475" cy="307691"/>
          </a:xfrm>
          <a:prstGeom prst="rect">
            <a:avLst/>
          </a:prstGeom>
          <a:noFill/>
          <a:ln>
            <a:noFill/>
          </a:ln>
        </p:spPr>
      </p:pic>
      <p:pic>
        <p:nvPicPr>
          <p:cNvPr id="488" name="Google Shape;488;p42"/>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913863" y="4445542"/>
            <a:ext cx="869775" cy="190214"/>
          </a:xfrm>
          <a:prstGeom prst="rect">
            <a:avLst/>
          </a:prstGeom>
          <a:noFill/>
          <a:ln>
            <a:noFill/>
          </a:ln>
        </p:spPr>
      </p:pic>
      <p:pic>
        <p:nvPicPr>
          <p:cNvPr id="489" name="Google Shape;489;p42"/>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2802653" y="1566842"/>
            <a:ext cx="620975" cy="205148"/>
          </a:xfrm>
          <a:prstGeom prst="rect">
            <a:avLst/>
          </a:prstGeom>
          <a:noFill/>
          <a:ln>
            <a:noFill/>
          </a:ln>
        </p:spPr>
      </p:pic>
      <p:pic>
        <p:nvPicPr>
          <p:cNvPr id="490" name="Google Shape;490;p42"/>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750856" y="3873387"/>
            <a:ext cx="438475" cy="293611"/>
          </a:xfrm>
          <a:prstGeom prst="rect">
            <a:avLst/>
          </a:prstGeom>
          <a:noFill/>
          <a:ln>
            <a:noFill/>
          </a:ln>
        </p:spPr>
      </p:pic>
      <p:pic>
        <p:nvPicPr>
          <p:cNvPr id="491" name="Google Shape;491;p42"/>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3601691" y="3240984"/>
            <a:ext cx="657375" cy="471804"/>
          </a:xfrm>
          <a:prstGeom prst="rect">
            <a:avLst/>
          </a:prstGeom>
          <a:noFill/>
          <a:ln>
            <a:noFill/>
          </a:ln>
        </p:spPr>
      </p:pic>
      <p:pic>
        <p:nvPicPr>
          <p:cNvPr id="492" name="Google Shape;492;p42"/>
          <p:cNvPicPr preferRelativeResize="0"/>
          <p:nvPr/>
        </p:nvPicPr>
        <p:blipFill>
          <a:blip r:embed="rId50">
            <a:alphaModFix/>
          </a:blip>
          <a:stretch>
            <a:fillRect/>
          </a:stretch>
        </p:blipFill>
        <p:spPr>
          <a:xfrm>
            <a:off x="1924171" y="4465387"/>
            <a:ext cx="778500" cy="150524"/>
          </a:xfrm>
          <a:prstGeom prst="rect">
            <a:avLst/>
          </a:prstGeom>
          <a:noFill/>
          <a:ln>
            <a:noFill/>
          </a:ln>
        </p:spPr>
      </p:pic>
      <p:pic>
        <p:nvPicPr>
          <p:cNvPr id="493" name="Google Shape;493;p42"/>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483139" y="1948012"/>
            <a:ext cx="438475" cy="268563"/>
          </a:xfrm>
          <a:prstGeom prst="rect">
            <a:avLst/>
          </a:prstGeom>
          <a:noFill/>
          <a:ln>
            <a:noFill/>
          </a:ln>
        </p:spPr>
      </p:pic>
      <p:pic>
        <p:nvPicPr>
          <p:cNvPr id="494" name="Google Shape;494;p42"/>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719239" y="1530559"/>
            <a:ext cx="549850" cy="277714"/>
          </a:xfrm>
          <a:prstGeom prst="rect">
            <a:avLst/>
          </a:prstGeom>
          <a:noFill/>
          <a:ln>
            <a:noFill/>
          </a:ln>
        </p:spPr>
      </p:pic>
      <p:pic>
        <p:nvPicPr>
          <p:cNvPr id="495" name="Google Shape;495;p42"/>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714175" y="2400206"/>
            <a:ext cx="549850" cy="312432"/>
          </a:xfrm>
          <a:prstGeom prst="rect">
            <a:avLst/>
          </a:prstGeom>
          <a:noFill/>
          <a:ln>
            <a:noFill/>
          </a:ln>
        </p:spPr>
      </p:pic>
      <p:pic>
        <p:nvPicPr>
          <p:cNvPr id="496" name="Google Shape;496;p42"/>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932045" y="1985734"/>
            <a:ext cx="724200" cy="193120"/>
          </a:xfrm>
          <a:prstGeom prst="rect">
            <a:avLst/>
          </a:prstGeom>
          <a:noFill/>
          <a:ln>
            <a:noFill/>
          </a:ln>
        </p:spPr>
      </p:pic>
      <p:pic>
        <p:nvPicPr>
          <p:cNvPr id="497" name="Google Shape;497;p42"/>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886511" y="1989077"/>
            <a:ext cx="810600" cy="186434"/>
          </a:xfrm>
          <a:prstGeom prst="rect">
            <a:avLst/>
          </a:prstGeom>
          <a:noFill/>
          <a:ln>
            <a:noFill/>
          </a:ln>
        </p:spPr>
      </p:pic>
      <p:pic>
        <p:nvPicPr>
          <p:cNvPr id="498" name="Google Shape;498;p42"/>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8404727" y="2469879"/>
            <a:ext cx="657300" cy="173085"/>
          </a:xfrm>
          <a:prstGeom prst="rect">
            <a:avLst/>
          </a:prstGeom>
          <a:noFill/>
          <a:ln>
            <a:noFill/>
          </a:ln>
        </p:spPr>
      </p:pic>
      <p:pic>
        <p:nvPicPr>
          <p:cNvPr id="499" name="Google Shape;499;p42"/>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6932955" y="3402944"/>
            <a:ext cx="869900" cy="147884"/>
          </a:xfrm>
          <a:prstGeom prst="rect">
            <a:avLst/>
          </a:prstGeom>
          <a:noFill/>
          <a:ln>
            <a:noFill/>
          </a:ln>
        </p:spPr>
      </p:pic>
      <p:pic>
        <p:nvPicPr>
          <p:cNvPr id="500" name="Google Shape;500;p42"/>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3408089" y="3953502"/>
            <a:ext cx="869775" cy="133381"/>
          </a:xfrm>
          <a:prstGeom prst="rect">
            <a:avLst/>
          </a:prstGeom>
          <a:noFill/>
          <a:ln>
            <a:noFill/>
          </a:ln>
        </p:spPr>
      </p:pic>
      <p:pic>
        <p:nvPicPr>
          <p:cNvPr id="501" name="Google Shape;501;p42"/>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7836507" y="3936427"/>
            <a:ext cx="810625" cy="167531"/>
          </a:xfrm>
          <a:prstGeom prst="rect">
            <a:avLst/>
          </a:prstGeom>
          <a:noFill/>
          <a:ln>
            <a:noFill/>
          </a:ln>
        </p:spPr>
      </p:pic>
      <p:pic>
        <p:nvPicPr>
          <p:cNvPr id="502" name="Google Shape;502;p42"/>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3082508" y="2858755"/>
            <a:ext cx="697800" cy="262837"/>
          </a:xfrm>
          <a:prstGeom prst="rect">
            <a:avLst/>
          </a:prstGeom>
          <a:noFill/>
          <a:ln>
            <a:noFill/>
          </a:ln>
        </p:spPr>
      </p:pic>
      <p:pic>
        <p:nvPicPr>
          <p:cNvPr id="503" name="Google Shape;503;p42"/>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4555174" y="2449537"/>
            <a:ext cx="943100" cy="213768"/>
          </a:xfrm>
          <a:prstGeom prst="rect">
            <a:avLst/>
          </a:prstGeom>
          <a:noFill/>
          <a:ln>
            <a:noFill/>
          </a:ln>
        </p:spPr>
      </p:pic>
      <p:pic>
        <p:nvPicPr>
          <p:cNvPr id="504" name="Google Shape;504;p42"/>
          <p:cNvPicPr preferRelativeResize="0"/>
          <p:nvPr/>
        </p:nvPicPr>
        <p:blipFill>
          <a:blip r:embed="rId62">
            <a:alphaModFix/>
          </a:blip>
          <a:stretch>
            <a:fillRect/>
          </a:stretch>
        </p:blipFill>
        <p:spPr>
          <a:xfrm>
            <a:off x="7071812" y="3751000"/>
            <a:ext cx="724200" cy="538385"/>
          </a:xfrm>
          <a:prstGeom prst="rect">
            <a:avLst/>
          </a:prstGeom>
          <a:noFill/>
          <a:ln>
            <a:noFill/>
          </a:ln>
        </p:spPr>
      </p:pic>
      <p:pic>
        <p:nvPicPr>
          <p:cNvPr id="505" name="Google Shape;505;p42"/>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5171" y="4397932"/>
            <a:ext cx="778500" cy="285434"/>
          </a:xfrm>
          <a:prstGeom prst="rect">
            <a:avLst/>
          </a:prstGeom>
          <a:noFill/>
          <a:ln>
            <a:noFill/>
          </a:ln>
        </p:spPr>
      </p:pic>
      <p:pic>
        <p:nvPicPr>
          <p:cNvPr id="506" name="Google Shape;506;p42"/>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479926" y="2389444"/>
            <a:ext cx="549900" cy="333955"/>
          </a:xfrm>
          <a:prstGeom prst="rect">
            <a:avLst/>
          </a:prstGeom>
          <a:noFill/>
          <a:ln>
            <a:noFill/>
          </a:ln>
        </p:spPr>
      </p:pic>
      <p:pic>
        <p:nvPicPr>
          <p:cNvPr id="507" name="Google Shape;507;p42" descr="C1_Core_NG_RGB_R-01.png"/>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8512407" y="1120713"/>
            <a:ext cx="549900" cy="227100"/>
          </a:xfrm>
          <a:prstGeom prst="rect">
            <a:avLst/>
          </a:prstGeom>
          <a:noFill/>
          <a:ln>
            <a:noFill/>
          </a:ln>
        </p:spPr>
      </p:pic>
      <p:pic>
        <p:nvPicPr>
          <p:cNvPr id="508" name="Google Shape;508;p42"/>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995832" y="1026727"/>
            <a:ext cx="697800" cy="415072"/>
          </a:xfrm>
          <a:prstGeom prst="rect">
            <a:avLst/>
          </a:prstGeom>
          <a:noFill/>
          <a:ln>
            <a:noFill/>
          </a:ln>
        </p:spPr>
      </p:pic>
      <p:pic>
        <p:nvPicPr>
          <p:cNvPr id="509" name="Google Shape;509;p42"/>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28575" y="1086163"/>
            <a:ext cx="438475" cy="296199"/>
          </a:xfrm>
          <a:prstGeom prst="rect">
            <a:avLst/>
          </a:prstGeom>
          <a:noFill/>
          <a:ln>
            <a:noFill/>
          </a:ln>
        </p:spPr>
      </p:pic>
      <p:pic>
        <p:nvPicPr>
          <p:cNvPr id="510" name="Google Shape;510;p42"/>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953351" y="1128825"/>
            <a:ext cx="398400" cy="210875"/>
          </a:xfrm>
          <a:prstGeom prst="rect">
            <a:avLst/>
          </a:prstGeom>
          <a:noFill/>
          <a:ln>
            <a:noFill/>
          </a:ln>
        </p:spPr>
      </p:pic>
      <p:pic>
        <p:nvPicPr>
          <p:cNvPr id="511" name="Google Shape;511;p42"/>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1710687" y="1183142"/>
            <a:ext cx="697900" cy="102242"/>
          </a:xfrm>
          <a:prstGeom prst="rect">
            <a:avLst/>
          </a:prstGeom>
          <a:noFill/>
          <a:ln>
            <a:noFill/>
          </a:ln>
        </p:spPr>
      </p:pic>
      <p:pic>
        <p:nvPicPr>
          <p:cNvPr id="512" name="Google Shape;512;p42"/>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4157714" y="1057115"/>
            <a:ext cx="578400" cy="354295"/>
          </a:xfrm>
          <a:prstGeom prst="rect">
            <a:avLst/>
          </a:prstGeom>
          <a:noFill/>
          <a:ln>
            <a:noFill/>
          </a:ln>
        </p:spPr>
      </p:pic>
      <p:pic>
        <p:nvPicPr>
          <p:cNvPr id="513" name="Google Shape;513;p42"/>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6611469" y="1132371"/>
            <a:ext cx="657300" cy="203784"/>
          </a:xfrm>
          <a:prstGeom prst="rect">
            <a:avLst/>
          </a:prstGeom>
          <a:noFill/>
          <a:ln>
            <a:noFill/>
          </a:ln>
        </p:spPr>
      </p:pic>
      <p:pic>
        <p:nvPicPr>
          <p:cNvPr id="514" name="Google Shape;514;p42"/>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26769" y="1166372"/>
            <a:ext cx="724200" cy="135782"/>
          </a:xfrm>
          <a:prstGeom prst="rect">
            <a:avLst/>
          </a:prstGeom>
          <a:noFill/>
          <a:ln>
            <a:noFill/>
          </a:ln>
        </p:spPr>
      </p:pic>
      <p:pic>
        <p:nvPicPr>
          <p:cNvPr id="515" name="Google Shape;515;p42"/>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967916" y="1546475"/>
            <a:ext cx="810600" cy="245883"/>
          </a:xfrm>
          <a:prstGeom prst="rect">
            <a:avLst/>
          </a:prstGeom>
          <a:noFill/>
          <a:ln>
            <a:noFill/>
          </a:ln>
        </p:spPr>
      </p:pic>
      <p:pic>
        <p:nvPicPr>
          <p:cNvPr id="516" name="Google Shape;516;p42"/>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585400" y="1052388"/>
            <a:ext cx="312595" cy="363751"/>
          </a:xfrm>
          <a:prstGeom prst="rect">
            <a:avLst/>
          </a:prstGeom>
          <a:noFill/>
          <a:ln>
            <a:noFill/>
          </a:ln>
        </p:spPr>
      </p:pic>
      <p:pic>
        <p:nvPicPr>
          <p:cNvPr id="517" name="Google Shape;517;p42"/>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2668306" y="1069919"/>
            <a:ext cx="657375" cy="328688"/>
          </a:xfrm>
          <a:prstGeom prst="rect">
            <a:avLst/>
          </a:prstGeom>
          <a:noFill/>
          <a:ln>
            <a:noFill/>
          </a:ln>
        </p:spPr>
      </p:pic>
      <p:pic>
        <p:nvPicPr>
          <p:cNvPr id="518" name="Google Shape;518;p42"/>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4318359" y="3852692"/>
            <a:ext cx="438475" cy="335001"/>
          </a:xfrm>
          <a:prstGeom prst="rect">
            <a:avLst/>
          </a:prstGeom>
          <a:noFill/>
          <a:ln>
            <a:noFill/>
          </a:ln>
        </p:spPr>
      </p:pic>
      <p:pic>
        <p:nvPicPr>
          <p:cNvPr id="519" name="Google Shape;519;p42"/>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4193590" y="1596848"/>
            <a:ext cx="810625" cy="145136"/>
          </a:xfrm>
          <a:prstGeom prst="rect">
            <a:avLst/>
          </a:prstGeom>
          <a:noFill/>
          <a:ln>
            <a:noFill/>
          </a:ln>
        </p:spPr>
      </p:pic>
      <p:pic>
        <p:nvPicPr>
          <p:cNvPr id="520" name="Google Shape;520;p42"/>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89369" y="2366324"/>
            <a:ext cx="620975" cy="380194"/>
          </a:xfrm>
          <a:prstGeom prst="rect">
            <a:avLst/>
          </a:prstGeom>
          <a:noFill/>
          <a:ln>
            <a:noFill/>
          </a:ln>
        </p:spPr>
      </p:pic>
      <p:pic>
        <p:nvPicPr>
          <p:cNvPr id="521" name="Google Shape;521;p42"/>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5519025" y="2827651"/>
            <a:ext cx="398400" cy="325045"/>
          </a:xfrm>
          <a:prstGeom prst="rect">
            <a:avLst/>
          </a:prstGeom>
          <a:noFill/>
          <a:ln>
            <a:noFill/>
          </a:ln>
        </p:spPr>
      </p:pic>
      <p:pic>
        <p:nvPicPr>
          <p:cNvPr id="522" name="Google Shape;522;p42"/>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2520722" y="2426440"/>
            <a:ext cx="438475" cy="259963"/>
          </a:xfrm>
          <a:prstGeom prst="rect">
            <a:avLst/>
          </a:prstGeom>
          <a:noFill/>
          <a:ln>
            <a:noFill/>
          </a:ln>
        </p:spPr>
      </p:pic>
      <p:pic>
        <p:nvPicPr>
          <p:cNvPr id="523" name="Google Shape;523;p42"/>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934658" y="1945903"/>
            <a:ext cx="724200" cy="272781"/>
          </a:xfrm>
          <a:prstGeom prst="rect">
            <a:avLst/>
          </a:prstGeom>
          <a:noFill/>
          <a:ln>
            <a:noFill/>
          </a:ln>
        </p:spPr>
      </p:pic>
      <p:pic>
        <p:nvPicPr>
          <p:cNvPr id="524" name="Google Shape;524;p42"/>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2889123" y="1900419"/>
            <a:ext cx="363750" cy="363750"/>
          </a:xfrm>
          <a:prstGeom prst="rect">
            <a:avLst/>
          </a:prstGeom>
          <a:noFill/>
          <a:ln>
            <a:noFill/>
          </a:ln>
        </p:spPr>
      </p:pic>
      <p:pic>
        <p:nvPicPr>
          <p:cNvPr id="525" name="Google Shape;525;p42"/>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528488" y="1166668"/>
            <a:ext cx="724200" cy="135189"/>
          </a:xfrm>
          <a:prstGeom prst="rect">
            <a:avLst/>
          </a:prstGeom>
          <a:noFill/>
          <a:ln>
            <a:noFill/>
          </a:ln>
        </p:spPr>
      </p:pic>
      <p:pic>
        <p:nvPicPr>
          <p:cNvPr id="526" name="Google Shape;526;p42"/>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74652" y="1955139"/>
            <a:ext cx="778500" cy="254310"/>
          </a:xfrm>
          <a:prstGeom prst="rect">
            <a:avLst/>
          </a:prstGeom>
          <a:noFill/>
          <a:ln>
            <a:noFill/>
          </a:ln>
        </p:spPr>
      </p:pic>
      <p:pic>
        <p:nvPicPr>
          <p:cNvPr id="527" name="Google Shape;527;p42"/>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8687628" y="3851379"/>
            <a:ext cx="398400" cy="337627"/>
          </a:xfrm>
          <a:prstGeom prst="rect">
            <a:avLst/>
          </a:prstGeom>
          <a:noFill/>
          <a:ln>
            <a:noFill/>
          </a:ln>
        </p:spPr>
      </p:pic>
      <p:pic>
        <p:nvPicPr>
          <p:cNvPr id="528" name="Google Shape;528;p42"/>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86735" y="1591502"/>
            <a:ext cx="697800" cy="155829"/>
          </a:xfrm>
          <a:prstGeom prst="rect">
            <a:avLst/>
          </a:prstGeom>
          <a:noFill/>
          <a:ln>
            <a:noFill/>
          </a:ln>
        </p:spPr>
      </p:pic>
      <p:pic>
        <p:nvPicPr>
          <p:cNvPr id="529" name="Google Shape;529;p42"/>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175097" y="2359845"/>
            <a:ext cx="398400" cy="393153"/>
          </a:xfrm>
          <a:prstGeom prst="rect">
            <a:avLst/>
          </a:prstGeom>
          <a:noFill/>
          <a:ln>
            <a:noFill/>
          </a:ln>
        </p:spPr>
      </p:pic>
      <p:pic>
        <p:nvPicPr>
          <p:cNvPr id="530" name="Google Shape;530;p42"/>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1961897" y="1566427"/>
            <a:ext cx="657375" cy="205977"/>
          </a:xfrm>
          <a:prstGeom prst="rect">
            <a:avLst/>
          </a:prstGeom>
          <a:noFill/>
          <a:ln>
            <a:noFill/>
          </a:ln>
        </p:spPr>
      </p:pic>
      <p:pic>
        <p:nvPicPr>
          <p:cNvPr id="531" name="Google Shape;531;p42"/>
          <p:cNvPicPr preferRelativeResize="0"/>
          <p:nvPr/>
        </p:nvPicPr>
        <p:blipFill>
          <a:blip r:embed="rId89">
            <a:alphaModFix/>
          </a:blip>
          <a:stretch>
            <a:fillRect/>
          </a:stretch>
        </p:blipFill>
        <p:spPr>
          <a:xfrm>
            <a:off x="5780925" y="3953505"/>
            <a:ext cx="1250391" cy="133375"/>
          </a:xfrm>
          <a:prstGeom prst="rect">
            <a:avLst/>
          </a:prstGeom>
          <a:noFill/>
          <a:ln>
            <a:noFill/>
          </a:ln>
        </p:spPr>
      </p:pic>
      <p:pic>
        <p:nvPicPr>
          <p:cNvPr id="532" name="Google Shape;532;p42"/>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3607009" y="1478024"/>
            <a:ext cx="403200" cy="382785"/>
          </a:xfrm>
          <a:prstGeom prst="rect">
            <a:avLst/>
          </a:prstGeom>
          <a:noFill/>
          <a:ln>
            <a:noFill/>
          </a:ln>
        </p:spPr>
      </p:pic>
      <p:pic>
        <p:nvPicPr>
          <p:cNvPr id="533" name="Google Shape;533;p42"/>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6725258" y="1588354"/>
            <a:ext cx="810600" cy="162124"/>
          </a:xfrm>
          <a:prstGeom prst="rect">
            <a:avLst/>
          </a:prstGeom>
          <a:noFill/>
          <a:ln>
            <a:noFill/>
          </a:ln>
        </p:spPr>
      </p:pic>
      <p:pic>
        <p:nvPicPr>
          <p:cNvPr id="534" name="Google Shape;534;p42"/>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4582353" y="2891550"/>
            <a:ext cx="810600" cy="197246"/>
          </a:xfrm>
          <a:prstGeom prst="rect">
            <a:avLst/>
          </a:prstGeom>
          <a:noFill/>
          <a:ln>
            <a:noFill/>
          </a:ln>
        </p:spPr>
      </p:pic>
    </p:spTree>
    <p:extLst>
      <p:ext uri="{BB962C8B-B14F-4D97-AF65-F5344CB8AC3E}">
        <p14:creationId xmlns:p14="http://schemas.microsoft.com/office/powerpoint/2010/main" val="288154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5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err="1"/>
              <a:t>Kubernetes在搜索趋势的情况</a:t>
            </a:r>
            <a:endParaRPr dirty="0"/>
          </a:p>
        </p:txBody>
      </p:sp>
      <p:sp>
        <p:nvSpPr>
          <p:cNvPr id="1179" name="Google Shape;1179;p157"/>
          <p:cNvSpPr txBox="1"/>
          <p:nvPr/>
        </p:nvSpPr>
        <p:spPr>
          <a:xfrm>
            <a:off x="7547612" y="1033300"/>
            <a:ext cx="925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Century Gothic"/>
                <a:ea typeface="Century Gothic"/>
                <a:cs typeface="Century Gothic"/>
                <a:sym typeface="Century Gothic"/>
              </a:rPr>
              <a:t>微信搜索</a:t>
            </a:r>
            <a:endParaRPr b="1" dirty="0">
              <a:latin typeface="Century Gothic"/>
              <a:ea typeface="Century Gothic"/>
              <a:cs typeface="Century Gothic"/>
              <a:sym typeface="Century Gothic"/>
            </a:endParaRPr>
          </a:p>
        </p:txBody>
      </p:sp>
      <p:sp>
        <p:nvSpPr>
          <p:cNvPr id="1180" name="Google Shape;1180;p157"/>
          <p:cNvSpPr txBox="1"/>
          <p:nvPr/>
        </p:nvSpPr>
        <p:spPr>
          <a:xfrm>
            <a:off x="6803912" y="4199363"/>
            <a:ext cx="2260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93C47D"/>
                </a:solidFill>
                <a:latin typeface="Century Gothic"/>
                <a:ea typeface="Century Gothic"/>
                <a:cs typeface="Century Gothic"/>
                <a:sym typeface="Century Gothic"/>
              </a:rPr>
              <a:t>Kubernetes</a:t>
            </a:r>
            <a:r>
              <a:rPr lang="en-US" sz="1200" b="1">
                <a:latin typeface="Century Gothic"/>
                <a:ea typeface="Century Gothic"/>
                <a:cs typeface="Century Gothic"/>
                <a:sym typeface="Century Gothic"/>
              </a:rPr>
              <a:t>         </a:t>
            </a:r>
            <a:r>
              <a:rPr lang="en-US" sz="1200" b="1">
                <a:solidFill>
                  <a:srgbClr val="674EA7"/>
                </a:solidFill>
                <a:latin typeface="Century Gothic"/>
                <a:ea typeface="Century Gothic"/>
                <a:cs typeface="Century Gothic"/>
                <a:sym typeface="Century Gothic"/>
              </a:rPr>
              <a:t>OpenStack</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sp>
        <p:nvSpPr>
          <p:cNvPr id="1181" name="Google Shape;1181;p157"/>
          <p:cNvSpPr txBox="1"/>
          <p:nvPr/>
        </p:nvSpPr>
        <p:spPr>
          <a:xfrm>
            <a:off x="6696225" y="3819425"/>
            <a:ext cx="2496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a:latin typeface="Century Gothic"/>
                <a:ea typeface="Century Gothic"/>
                <a:cs typeface="Century Gothic"/>
                <a:sym typeface="Century Gothic"/>
              </a:rPr>
              <a:t>Feb- 19         Mar-19         Apr-19     May-19</a:t>
            </a:r>
            <a:endParaRPr sz="900" dirty="0">
              <a:latin typeface="Century Gothic"/>
              <a:ea typeface="Century Gothic"/>
              <a:cs typeface="Century Gothic"/>
              <a:sym typeface="Century Gothic"/>
            </a:endParaRPr>
          </a:p>
        </p:txBody>
      </p:sp>
      <p:sp>
        <p:nvSpPr>
          <p:cNvPr id="1182" name="Google Shape;1182;p157"/>
          <p:cNvSpPr txBox="1"/>
          <p:nvPr/>
        </p:nvSpPr>
        <p:spPr>
          <a:xfrm>
            <a:off x="2606912" y="1033300"/>
            <a:ext cx="1458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Century Gothic"/>
                <a:ea typeface="Century Gothic"/>
                <a:cs typeface="Century Gothic"/>
                <a:sym typeface="Century Gothic"/>
              </a:rPr>
              <a:t>谷歌搜索</a:t>
            </a:r>
            <a:endParaRPr b="1" dirty="0">
              <a:latin typeface="Century Gothic"/>
              <a:ea typeface="Century Gothic"/>
              <a:cs typeface="Century Gothic"/>
              <a:sym typeface="Century Gothic"/>
            </a:endParaRPr>
          </a:p>
        </p:txBody>
      </p:sp>
      <p:sp>
        <p:nvSpPr>
          <p:cNvPr id="1183" name="Google Shape;1183;p157"/>
          <p:cNvSpPr txBox="1"/>
          <p:nvPr/>
        </p:nvSpPr>
        <p:spPr>
          <a:xfrm>
            <a:off x="581612" y="4199363"/>
            <a:ext cx="5508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1155CC"/>
                </a:solidFill>
                <a:latin typeface="Century Gothic"/>
                <a:ea typeface="Century Gothic"/>
                <a:cs typeface="Century Gothic"/>
                <a:sym typeface="Century Gothic"/>
              </a:rPr>
              <a:t>Kubernetes      </a:t>
            </a:r>
            <a:r>
              <a:rPr lang="en-US" sz="1200" b="1">
                <a:solidFill>
                  <a:srgbClr val="A7409F"/>
                </a:solidFill>
                <a:latin typeface="Century Gothic"/>
                <a:ea typeface="Century Gothic"/>
                <a:cs typeface="Century Gothic"/>
                <a:sym typeface="Century Gothic"/>
              </a:rPr>
              <a:t>OpenStack      </a:t>
            </a:r>
            <a:r>
              <a:rPr lang="en-US" sz="1200" b="1">
                <a:solidFill>
                  <a:srgbClr val="E00000"/>
                </a:solidFill>
                <a:latin typeface="Century Gothic"/>
                <a:ea typeface="Century Gothic"/>
                <a:cs typeface="Century Gothic"/>
                <a:sym typeface="Century Gothic"/>
              </a:rPr>
              <a:t>Mesos</a:t>
            </a:r>
            <a:r>
              <a:rPr lang="en-US" sz="1200" b="1">
                <a:latin typeface="Century Gothic"/>
                <a:ea typeface="Century Gothic"/>
                <a:cs typeface="Century Gothic"/>
                <a:sym typeface="Century Gothic"/>
              </a:rPr>
              <a:t>      </a:t>
            </a:r>
            <a:r>
              <a:rPr lang="en-US" sz="1200" b="1">
                <a:solidFill>
                  <a:srgbClr val="F1B633"/>
                </a:solidFill>
                <a:latin typeface="Century Gothic"/>
                <a:ea typeface="Century Gothic"/>
                <a:cs typeface="Century Gothic"/>
                <a:sym typeface="Century Gothic"/>
              </a:rPr>
              <a:t>Docker Swarm</a:t>
            </a:r>
            <a:r>
              <a:rPr lang="en-US" sz="1200" b="1">
                <a:latin typeface="Century Gothic"/>
                <a:ea typeface="Century Gothic"/>
                <a:cs typeface="Century Gothic"/>
                <a:sym typeface="Century Gothic"/>
              </a:rPr>
              <a:t>      </a:t>
            </a:r>
            <a:r>
              <a:rPr lang="en-US" sz="1200" b="1">
                <a:solidFill>
                  <a:srgbClr val="3B9B35"/>
                </a:solidFill>
                <a:latin typeface="Century Gothic"/>
                <a:ea typeface="Century Gothic"/>
                <a:cs typeface="Century Gothic"/>
                <a:sym typeface="Century Gothic"/>
              </a:rPr>
              <a:t>Cloud Foundry</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pic>
        <p:nvPicPr>
          <p:cNvPr id="10" name="Google Shape;498;p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696225" y="1687074"/>
            <a:ext cx="2328801" cy="1872176"/>
          </a:xfrm>
          <a:prstGeom prst="rect">
            <a:avLst/>
          </a:prstGeom>
          <a:noFill/>
          <a:ln>
            <a:noFill/>
          </a:ln>
        </p:spPr>
      </p:pic>
      <p:pic>
        <p:nvPicPr>
          <p:cNvPr id="12" name="Google Shape;536;p43" title="Chart"/>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81612" y="1426900"/>
            <a:ext cx="5508900" cy="2620063"/>
          </a:xfrm>
          <a:prstGeom prst="rect">
            <a:avLst/>
          </a:prstGeom>
          <a:noFill/>
          <a:ln>
            <a:noFill/>
          </a:ln>
        </p:spPr>
      </p:pic>
    </p:spTree>
    <p:extLst>
      <p:ext uri="{BB962C8B-B14F-4D97-AF65-F5344CB8AC3E}">
        <p14:creationId xmlns:p14="http://schemas.microsoft.com/office/powerpoint/2010/main" val="857904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4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43" name="Google Shape;543;p44"/>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44" name="Google Shape;544;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30 个发展速度最快的开源项目</a:t>
            </a:r>
            <a:endParaRPr dirty="0"/>
          </a:p>
        </p:txBody>
      </p:sp>
      <p:sp>
        <p:nvSpPr>
          <p:cNvPr id="545" name="Google Shape;545;p44"/>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46" name="Google Shape;546;p44"/>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47" name="Google Shape;547;p44"/>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extLst>
      <p:ext uri="{BB962C8B-B14F-4D97-AF65-F5344CB8AC3E}">
        <p14:creationId xmlns:p14="http://schemas.microsoft.com/office/powerpoint/2010/main" val="514521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err="1">
                <a:solidFill>
                  <a:schemeClr val="dk2"/>
                </a:solidFill>
                <a:latin typeface="Century Gothic"/>
                <a:ea typeface="Century Gothic"/>
                <a:cs typeface="Century Gothic"/>
                <a:sym typeface="Century Gothic"/>
              </a:rPr>
              <a:t>无服务器景观和CloudEvents</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无服务器景观</a:t>
            </a:r>
            <a:r>
              <a:rPr lang="en-US" sz="1500" u="sng" dirty="0" err="1">
                <a:solidFill>
                  <a:schemeClr val="hlink"/>
                </a:solidFill>
                <a:latin typeface="Century Gothic"/>
                <a:ea typeface="Century Gothic"/>
                <a:cs typeface="Century Gothic"/>
                <a:sym typeface="Century Gothic"/>
                <a:hlinkClick r:id="rId5"/>
              </a:rPr>
              <a:t>s.cncf.io</a:t>
            </a:r>
            <a:r>
              <a:rPr lang="en-US" sz="1500" dirty="0" err="1">
                <a:solidFill>
                  <a:schemeClr val="dk2"/>
                </a:solidFill>
                <a:latin typeface="Century Gothic"/>
                <a:ea typeface="Century Gothic"/>
                <a:cs typeface="Century Gothic"/>
                <a:sym typeface="Century Gothic"/>
              </a:rPr>
              <a:t>跟踪这范畴的所有项目和产品</a:t>
            </a: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dirty="0" err="1">
                <a:solidFill>
                  <a:schemeClr val="hlink"/>
                </a:solidFill>
                <a:latin typeface="Century Gothic"/>
                <a:ea typeface="Century Gothic"/>
                <a:cs typeface="Century Gothic"/>
                <a:sym typeface="Century Gothic"/>
                <a:hlinkClick r:id="rId6"/>
              </a:rPr>
              <a:t>CloudEvents</a:t>
            </a:r>
            <a:r>
              <a:rPr lang="en-US" sz="1500" dirty="0" err="1">
                <a:solidFill>
                  <a:schemeClr val="dk2"/>
                </a:solidFill>
                <a:latin typeface="Century Gothic"/>
                <a:ea typeface="Century Gothic"/>
                <a:cs typeface="Century Gothic"/>
                <a:sym typeface="Century Gothic"/>
              </a:rPr>
              <a:t>，CNCF的新项目，是一个事件数据的同用模型，方便跨供应商事件传递</a:t>
            </a:r>
            <a:endParaRPr sz="1500" dirty="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8" name="Google Shape;1067;p13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194939" y="1922650"/>
            <a:ext cx="2839200" cy="1807624"/>
          </a:xfrm>
          <a:prstGeom prst="rect">
            <a:avLst/>
          </a:prstGeom>
          <a:noFill/>
          <a:ln>
            <a:noFill/>
          </a:ln>
        </p:spPr>
      </p:pic>
      <p:pic>
        <p:nvPicPr>
          <p:cNvPr id="9" name="Google Shape;518;p3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248075" y="1952900"/>
            <a:ext cx="2891201" cy="1840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CNCF架构</a:t>
            </a:r>
            <a:endParaRPr sz="2600" i="0" u="none" strike="noStrike" cap="none"/>
          </a:p>
        </p:txBody>
      </p:sp>
      <p:sp>
        <p:nvSpPr>
          <p:cNvPr id="839" name="Google Shape;839;p98"/>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技术监督委员会</a:t>
            </a:r>
            <a:endParaRPr sz="1400" b="1" i="0" u="none" strike="noStrike" cap="none">
              <a:solidFill>
                <a:schemeClr val="lt1"/>
              </a:solidFill>
              <a:latin typeface="Century Gothic"/>
              <a:ea typeface="Century Gothic"/>
              <a:cs typeface="Century Gothic"/>
              <a:sym typeface="Century Gothic"/>
            </a:endParaRPr>
          </a:p>
        </p:txBody>
      </p:sp>
      <p:sp>
        <p:nvSpPr>
          <p:cNvPr id="840" name="Google Shape;840;p98"/>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sz="1400" b="1" i="0" u="none" strike="noStrike" cap="none" dirty="0">
              <a:solidFill>
                <a:schemeClr val="lt1"/>
              </a:solidFill>
              <a:latin typeface="Century Gothic"/>
              <a:ea typeface="Century Gothic"/>
              <a:cs typeface="Century Gothic"/>
              <a:sym typeface="Century Gothic"/>
            </a:endParaRPr>
          </a:p>
        </p:txBody>
      </p:sp>
      <p:sp>
        <p:nvSpPr>
          <p:cNvPr id="841" name="Google Shape;841;p98"/>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最终用户</a:t>
            </a:r>
            <a:r>
              <a:rPr lang="en-US" b="1">
                <a:solidFill>
                  <a:schemeClr val="lt1"/>
                </a:solidFill>
                <a:latin typeface="Century Gothic"/>
                <a:ea typeface="Century Gothic"/>
                <a:cs typeface="Century Gothic"/>
                <a:sym typeface="Century Gothic"/>
              </a:rPr>
              <a:t>社区</a:t>
            </a:r>
            <a:endParaRPr sz="1400" b="1" i="0" u="none" strike="noStrike" cap="none">
              <a:solidFill>
                <a:schemeClr val="lt1"/>
              </a:solidFill>
              <a:latin typeface="Century Gothic"/>
              <a:ea typeface="Century Gothic"/>
              <a:cs typeface="Century Gothic"/>
              <a:sym typeface="Century Gothic"/>
            </a:endParaRPr>
          </a:p>
        </p:txBody>
      </p:sp>
      <p:sp>
        <p:nvSpPr>
          <p:cNvPr id="842" name="Google Shape;842;p98"/>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主要供应商</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为机构出资</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市场营销和战略方向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98"/>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9个顶级技术架构师</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接收新项目</a:t>
            </a:r>
            <a:endParaRPr sz="1100">
              <a:latin typeface="Century Gothic"/>
              <a:ea typeface="Century Gothic"/>
              <a:cs typeface="Century Gothic"/>
              <a:sym typeface="Century Gothic"/>
            </a:endParaRPr>
          </a:p>
          <a:p>
            <a:pPr marL="215900" lvl="0" indent="-215900" rtl="0">
              <a:spcBef>
                <a:spcPts val="0"/>
              </a:spcBef>
              <a:spcAft>
                <a:spcPts val="0"/>
              </a:spcAft>
              <a:buClr>
                <a:srgbClr val="000000"/>
              </a:buClr>
              <a:buSzPts val="1400"/>
              <a:buFont typeface="Century Gothic"/>
              <a:buChar char="•"/>
            </a:pPr>
            <a:r>
              <a:rPr lang="en-US">
                <a:solidFill>
                  <a:schemeClr val="dk1"/>
                </a:solidFill>
                <a:latin typeface="Century Gothic"/>
                <a:ea typeface="Century Gothic"/>
                <a:cs typeface="Century Gothic"/>
                <a:sym typeface="Century Gothic"/>
              </a:rPr>
              <a:t>作为一个资源项目</a:t>
            </a:r>
            <a:endParaRPr sz="1400" b="0" i="0" u="none" strike="noStrike" cap="none">
              <a:solidFill>
                <a:srgbClr val="000000"/>
              </a:solidFill>
              <a:latin typeface="Century Gothic"/>
              <a:ea typeface="Century Gothic"/>
              <a:cs typeface="Century Gothic"/>
              <a:sym typeface="Century Gothic"/>
            </a:endParaRPr>
          </a:p>
        </p:txBody>
      </p:sp>
      <p:sp>
        <p:nvSpPr>
          <p:cNvPr id="844" name="Google Shape;844;p98"/>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这些技术的真实最终用户</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沟通后续要求</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好和坏的经验</a:t>
            </a:r>
            <a:endParaRPr sz="1400" b="0" i="0" u="none" strike="noStrike" cap="none">
              <a:solidFill>
                <a:srgbClr val="000000"/>
              </a:solidFill>
              <a:latin typeface="Century Gothic"/>
              <a:ea typeface="Century Gothic"/>
              <a:cs typeface="Century Gothic"/>
              <a:sym typeface="Century Gothic"/>
            </a:endParaRPr>
          </a:p>
        </p:txBody>
      </p:sp>
      <p:sp>
        <p:nvSpPr>
          <p:cNvPr id="845" name="Google Shape;845;p98"/>
          <p:cNvSpPr/>
          <p:nvPr/>
        </p:nvSpPr>
        <p:spPr>
          <a:xfrm>
            <a:off x="1222854" y="2932725"/>
            <a:ext cx="1980677" cy="9783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a:solidFill>
                  <a:srgbClr val="FFFFFF"/>
                </a:solidFill>
                <a:latin typeface="Century Gothic"/>
                <a:ea typeface="Century Gothic"/>
                <a:cs typeface="Century Gothic"/>
                <a:sym typeface="Century Gothic"/>
              </a:rPr>
              <a:t>市场推广</a:t>
            </a:r>
            <a:r>
              <a:rPr 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400" dirty="0"/>
              <a:t>更加的资源效率使你可以用更少的服务器运行同样数量的服务</a:t>
            </a:r>
            <a:endParaRPr lang="en-US" altLang="zh-CN" sz="2400" dirty="0"/>
          </a:p>
          <a:p>
            <a:pPr marL="457200" lvl="0" indent="-381000" algn="l" rtl="0">
              <a:spcBef>
                <a:spcPts val="80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云原生基础设施提高了开发速度</a:t>
            </a:r>
            <a:r>
              <a:rPr lang="en-US" altLang="zh-CN" sz="2400" dirty="0"/>
              <a:t>-</a:t>
            </a:r>
            <a:r>
              <a:rPr lang="zh-CN" altLang="en-US" sz="2400" dirty="0"/>
              <a:t>提高了您的服务速度</a:t>
            </a:r>
            <a:r>
              <a:rPr lang="en-US" altLang="zh-CN" sz="2400" dirty="0"/>
              <a:t>-</a:t>
            </a:r>
            <a:r>
              <a:rPr lang="zh-CN" altLang="en-US" sz="2400" dirty="0"/>
              <a:t>同时降低了风险</a:t>
            </a:r>
            <a:endParaRPr lang="en-US" altLang="zh-CN" sz="2400" dirty="0"/>
          </a:p>
          <a:p>
            <a:pPr marL="457200" lvl="0" indent="-381000" algn="l" rtl="0">
              <a:spcBef>
                <a:spcPts val="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云原生允许多种云</a:t>
            </a:r>
            <a:r>
              <a:rPr lang="en-US" sz="2400" dirty="0"/>
              <a:t> (</a:t>
            </a:r>
            <a:r>
              <a:rPr lang="zh-CN" altLang="en-US" sz="2400" dirty="0"/>
              <a:t>包括公有云之间的转换或在多个云上运行</a:t>
            </a:r>
            <a:r>
              <a:rPr lang="en-US" sz="2400" dirty="0"/>
              <a:t>) </a:t>
            </a:r>
            <a:r>
              <a:rPr lang="zh-CN" altLang="en-US" sz="2400" dirty="0"/>
              <a:t>以及混合云</a:t>
            </a:r>
            <a:r>
              <a:rPr lang="en-US" sz="2400" dirty="0"/>
              <a:t> (</a:t>
            </a:r>
            <a:r>
              <a:rPr lang="zh-CN" altLang="en-US" sz="2400" dirty="0"/>
              <a:t>在您的数据中心和公有云上切换任务</a:t>
            </a:r>
            <a:r>
              <a:rPr lang="en-US" sz="2400" dirty="0"/>
              <a:t>)</a:t>
            </a:r>
            <a:endParaRPr sz="2400" dirty="0"/>
          </a:p>
        </p:txBody>
      </p:sp>
    </p:spTree>
    <p:extLst>
      <p:ext uri="{BB962C8B-B14F-4D97-AF65-F5344CB8AC3E}">
        <p14:creationId xmlns:p14="http://schemas.microsoft.com/office/powerpoint/2010/main" val="194316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49"/>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t>450+ 会员且数量不断增长</a:t>
            </a:r>
            <a:endParaRPr i="0" u="none" strike="noStrike" cap="none" dirty="0"/>
          </a:p>
        </p:txBody>
      </p:sp>
      <p:sp>
        <p:nvSpPr>
          <p:cNvPr id="595" name="Google Shape;595;p49"/>
          <p:cNvSpPr/>
          <p:nvPr/>
        </p:nvSpPr>
        <p:spPr>
          <a:xfrm>
            <a:off x="102750" y="785850"/>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96" name="Google Shape;596;p49"/>
          <p:cNvSpPr txBox="1"/>
          <p:nvPr/>
        </p:nvSpPr>
        <p:spPr>
          <a:xfrm>
            <a:off x="3381448" y="7387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i="0" u="none" strike="noStrike" cap="none" dirty="0">
                <a:solidFill>
                  <a:srgbClr val="3F4749"/>
                </a:solidFill>
                <a:latin typeface="Century Gothic"/>
                <a:ea typeface="Century Gothic"/>
                <a:cs typeface="Century Gothic"/>
                <a:sym typeface="Century Gothic"/>
              </a:rPr>
              <a:t>白金会员</a:t>
            </a:r>
            <a:endParaRPr sz="1000" b="1" i="0" u="none" strike="noStrike" cap="none" dirty="0">
              <a:solidFill>
                <a:srgbClr val="3F4749"/>
              </a:solidFill>
              <a:latin typeface="Century Gothic"/>
              <a:ea typeface="Century Gothic"/>
              <a:cs typeface="Century Gothic"/>
              <a:sym typeface="Century Gothic"/>
            </a:endParaRPr>
          </a:p>
        </p:txBody>
      </p:sp>
      <p:sp>
        <p:nvSpPr>
          <p:cNvPr id="597" name="Google Shape;597;p49"/>
          <p:cNvSpPr/>
          <p:nvPr/>
        </p:nvSpPr>
        <p:spPr>
          <a:xfrm>
            <a:off x="3535513" y="3087800"/>
            <a:ext cx="39240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98" name="Google Shape;598;p49"/>
          <p:cNvSpPr txBox="1"/>
          <p:nvPr/>
        </p:nvSpPr>
        <p:spPr>
          <a:xfrm>
            <a:off x="4822025" y="30480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i="0" u="none" strike="noStrike" cap="none" dirty="0">
                <a:solidFill>
                  <a:srgbClr val="3F4749"/>
                </a:solidFill>
                <a:latin typeface="Century Gothic"/>
                <a:ea typeface="Century Gothic"/>
                <a:cs typeface="Century Gothic"/>
                <a:sym typeface="Century Gothic"/>
              </a:rPr>
              <a:t>用户支持者</a:t>
            </a:r>
            <a:endParaRPr sz="1000" b="1" i="0" u="none" strike="noStrike" cap="none" dirty="0">
              <a:solidFill>
                <a:srgbClr val="3F4749"/>
              </a:solidFill>
              <a:latin typeface="Century Gothic"/>
              <a:ea typeface="Century Gothic"/>
              <a:cs typeface="Century Gothic"/>
              <a:sym typeface="Century Gothic"/>
            </a:endParaRPr>
          </a:p>
        </p:txBody>
      </p:sp>
      <p:sp>
        <p:nvSpPr>
          <p:cNvPr id="599" name="Google Shape;599;p49"/>
          <p:cNvSpPr/>
          <p:nvPr/>
        </p:nvSpPr>
        <p:spPr>
          <a:xfrm>
            <a:off x="102750" y="2153375"/>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00" name="Google Shape;600;p49"/>
          <p:cNvSpPr txBox="1"/>
          <p:nvPr/>
        </p:nvSpPr>
        <p:spPr>
          <a:xfrm>
            <a:off x="3315300" y="21062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黄金会员</a:t>
            </a:r>
            <a:endParaRPr sz="1000" b="1" i="0" u="none" strike="noStrike" cap="none" dirty="0">
              <a:solidFill>
                <a:srgbClr val="3F4749"/>
              </a:solidFill>
              <a:latin typeface="Century Gothic"/>
              <a:ea typeface="Century Gothic"/>
              <a:cs typeface="Century Gothic"/>
              <a:sym typeface="Century Gothic"/>
            </a:endParaRPr>
          </a:p>
        </p:txBody>
      </p:sp>
      <p:sp>
        <p:nvSpPr>
          <p:cNvPr id="601" name="Google Shape;601;p49"/>
          <p:cNvSpPr/>
          <p:nvPr/>
        </p:nvSpPr>
        <p:spPr>
          <a:xfrm>
            <a:off x="114825" y="3087800"/>
            <a:ext cx="32667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02" name="Google Shape;602;p49"/>
          <p:cNvSpPr txBox="1"/>
          <p:nvPr/>
        </p:nvSpPr>
        <p:spPr>
          <a:xfrm>
            <a:off x="1202925" y="30480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i="0" u="none" strike="noStrike" cap="none" dirty="0">
                <a:solidFill>
                  <a:srgbClr val="3F4749"/>
                </a:solidFill>
                <a:latin typeface="Century Gothic"/>
                <a:ea typeface="Century Gothic"/>
                <a:cs typeface="Century Gothic"/>
                <a:sym typeface="Century Gothic"/>
              </a:rPr>
              <a:t>用户会员</a:t>
            </a:r>
            <a:endParaRPr sz="1000" b="1" i="0" u="none" strike="noStrike" cap="none" dirty="0">
              <a:solidFill>
                <a:srgbClr val="3F4749"/>
              </a:solidFill>
              <a:latin typeface="Century Gothic"/>
              <a:ea typeface="Century Gothic"/>
              <a:cs typeface="Century Gothic"/>
              <a:sym typeface="Century Gothic"/>
            </a:endParaRPr>
          </a:p>
        </p:txBody>
      </p:sp>
      <p:sp>
        <p:nvSpPr>
          <p:cNvPr id="603" name="Google Shape;603;p49"/>
          <p:cNvSpPr/>
          <p:nvPr/>
        </p:nvSpPr>
        <p:spPr>
          <a:xfrm>
            <a:off x="7631425" y="3085200"/>
            <a:ext cx="14817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04" name="Google Shape;604;p49"/>
          <p:cNvSpPr txBox="1"/>
          <p:nvPr/>
        </p:nvSpPr>
        <p:spPr>
          <a:xfrm>
            <a:off x="7657075" y="3045450"/>
            <a:ext cx="1430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900" b="1" i="0" u="none" strike="noStrike" cap="none" dirty="0">
                <a:solidFill>
                  <a:srgbClr val="3F4749"/>
                </a:solidFill>
                <a:latin typeface="Century Gothic"/>
                <a:ea typeface="Century Gothic"/>
                <a:cs typeface="Century Gothic"/>
                <a:sym typeface="Century Gothic"/>
              </a:rPr>
              <a:t>学术</a:t>
            </a:r>
            <a:r>
              <a:rPr lang="en-US" sz="900" b="1" i="0" u="none" strike="noStrike" cap="none" dirty="0">
                <a:solidFill>
                  <a:srgbClr val="3F4749"/>
                </a:solidFill>
                <a:latin typeface="Century Gothic"/>
                <a:ea typeface="Century Gothic"/>
                <a:cs typeface="Century Gothic"/>
                <a:sym typeface="Century Gothic"/>
              </a:rPr>
              <a:t>/</a:t>
            </a:r>
            <a:r>
              <a:rPr lang="zh-CN" altLang="en-US" sz="900" b="1" i="0" u="none" strike="noStrike" cap="none" dirty="0">
                <a:solidFill>
                  <a:srgbClr val="3F4749"/>
                </a:solidFill>
                <a:latin typeface="Century Gothic"/>
                <a:ea typeface="Century Gothic"/>
                <a:cs typeface="Century Gothic"/>
                <a:sym typeface="Century Gothic"/>
              </a:rPr>
              <a:t>非盈利机构</a:t>
            </a:r>
            <a:endParaRPr sz="900" b="1" i="0" u="none" strike="noStrike" cap="none" dirty="0">
              <a:solidFill>
                <a:srgbClr val="3F4749"/>
              </a:solidFill>
              <a:latin typeface="Century Gothic"/>
              <a:ea typeface="Century Gothic"/>
              <a:cs typeface="Century Gothic"/>
              <a:sym typeface="Century Gothic"/>
            </a:endParaRPr>
          </a:p>
        </p:txBody>
      </p:sp>
      <p:pic>
        <p:nvPicPr>
          <p:cNvPr id="605" name="Google Shape;605;p49"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231274" y="3401217"/>
            <a:ext cx="399600" cy="147900"/>
          </a:xfrm>
          <a:prstGeom prst="rect">
            <a:avLst/>
          </a:prstGeom>
          <a:noFill/>
          <a:ln>
            <a:noFill/>
          </a:ln>
        </p:spPr>
      </p:pic>
      <p:pic>
        <p:nvPicPr>
          <p:cNvPr id="606" name="Google Shape;606;p4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247375" y="4324423"/>
            <a:ext cx="399600" cy="229500"/>
          </a:xfrm>
          <a:prstGeom prst="rect">
            <a:avLst/>
          </a:prstGeom>
          <a:noFill/>
          <a:ln>
            <a:noFill/>
          </a:ln>
        </p:spPr>
      </p:pic>
      <p:pic>
        <p:nvPicPr>
          <p:cNvPr id="607" name="Google Shape;607;p4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952450" y="3360717"/>
            <a:ext cx="373200" cy="228900"/>
          </a:xfrm>
          <a:prstGeom prst="rect">
            <a:avLst/>
          </a:prstGeom>
          <a:noFill/>
          <a:ln>
            <a:noFill/>
          </a:ln>
        </p:spPr>
      </p:pic>
      <p:pic>
        <p:nvPicPr>
          <p:cNvPr id="608" name="Google Shape;608;p49"/>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398503" y="3701594"/>
            <a:ext cx="312300" cy="191400"/>
          </a:xfrm>
          <a:prstGeom prst="rect">
            <a:avLst/>
          </a:prstGeom>
          <a:noFill/>
          <a:ln>
            <a:noFill/>
          </a:ln>
        </p:spPr>
      </p:pic>
      <p:pic>
        <p:nvPicPr>
          <p:cNvPr id="609" name="Google Shape;609;p49"/>
          <p:cNvPicPr preferRelativeResize="0"/>
          <p:nvPr/>
        </p:nvPicPr>
        <p:blipFill rotWithShape="1">
          <a:blip r:embed="rId7" cstate="print">
            <a:alphaModFix/>
            <a:extLst>
              <a:ext uri="{28A0092B-C50C-407E-A947-70E740481C1C}">
                <a14:useLocalDpi xmlns:a14="http://schemas.microsoft.com/office/drawing/2010/main"/>
              </a:ext>
            </a:extLst>
          </a:blip>
          <a:srcRect l="-5208"/>
          <a:stretch/>
        </p:blipFill>
        <p:spPr>
          <a:xfrm>
            <a:off x="655082" y="4402463"/>
            <a:ext cx="462000" cy="118800"/>
          </a:xfrm>
          <a:prstGeom prst="rect">
            <a:avLst/>
          </a:prstGeom>
          <a:noFill/>
          <a:ln>
            <a:noFill/>
          </a:ln>
        </p:spPr>
      </p:pic>
      <p:pic>
        <p:nvPicPr>
          <p:cNvPr id="610" name="Google Shape;610;p49"/>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344150" y="3731759"/>
            <a:ext cx="245425" cy="150512"/>
          </a:xfrm>
          <a:prstGeom prst="rect">
            <a:avLst/>
          </a:prstGeom>
          <a:noFill/>
          <a:ln>
            <a:noFill/>
          </a:ln>
        </p:spPr>
      </p:pic>
      <p:pic>
        <p:nvPicPr>
          <p:cNvPr id="611" name="Google Shape;611;p49"/>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291013" y="4589127"/>
            <a:ext cx="312325" cy="293040"/>
          </a:xfrm>
          <a:prstGeom prst="rect">
            <a:avLst/>
          </a:prstGeom>
          <a:noFill/>
          <a:ln>
            <a:noFill/>
          </a:ln>
        </p:spPr>
      </p:pic>
      <p:pic>
        <p:nvPicPr>
          <p:cNvPr id="612" name="Google Shape;612;p49"/>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723473" y="3698992"/>
            <a:ext cx="373250" cy="213765"/>
          </a:xfrm>
          <a:prstGeom prst="rect">
            <a:avLst/>
          </a:prstGeom>
          <a:noFill/>
          <a:ln>
            <a:noFill/>
          </a:ln>
        </p:spPr>
      </p:pic>
      <p:pic>
        <p:nvPicPr>
          <p:cNvPr id="613" name="Google Shape;613;p49"/>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289209" y="4579499"/>
            <a:ext cx="312325" cy="312325"/>
          </a:xfrm>
          <a:prstGeom prst="rect">
            <a:avLst/>
          </a:prstGeom>
          <a:noFill/>
          <a:ln>
            <a:noFill/>
          </a:ln>
        </p:spPr>
      </p:pic>
      <p:pic>
        <p:nvPicPr>
          <p:cNvPr id="614" name="Google Shape;614;p49"/>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1318673" y="3408567"/>
            <a:ext cx="399600" cy="133200"/>
          </a:xfrm>
          <a:prstGeom prst="rect">
            <a:avLst/>
          </a:prstGeom>
          <a:noFill/>
          <a:ln>
            <a:noFill/>
          </a:ln>
        </p:spPr>
      </p:pic>
      <p:pic>
        <p:nvPicPr>
          <p:cNvPr id="615" name="Google Shape;615;p49"/>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5168766" y="3714553"/>
            <a:ext cx="208168" cy="184925"/>
          </a:xfrm>
          <a:prstGeom prst="rect">
            <a:avLst/>
          </a:prstGeom>
          <a:noFill/>
          <a:ln>
            <a:noFill/>
          </a:ln>
        </p:spPr>
      </p:pic>
      <p:pic>
        <p:nvPicPr>
          <p:cNvPr id="616" name="Google Shape;616;p49" descr="ZenDesk.png"/>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320888" y="4638287"/>
            <a:ext cx="245400" cy="194750"/>
          </a:xfrm>
          <a:prstGeom prst="rect">
            <a:avLst/>
          </a:prstGeom>
          <a:noFill/>
          <a:ln>
            <a:noFill/>
          </a:ln>
        </p:spPr>
      </p:pic>
      <p:pic>
        <p:nvPicPr>
          <p:cNvPr id="617" name="Google Shape;617;p49"/>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946308" y="3695507"/>
            <a:ext cx="373250" cy="223017"/>
          </a:xfrm>
          <a:prstGeom prst="rect">
            <a:avLst/>
          </a:prstGeom>
          <a:noFill/>
          <a:ln>
            <a:noFill/>
          </a:ln>
        </p:spPr>
      </p:pic>
      <p:pic>
        <p:nvPicPr>
          <p:cNvPr id="618" name="Google Shape;618;p49"/>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149479" y="4033978"/>
            <a:ext cx="373250" cy="186625"/>
          </a:xfrm>
          <a:prstGeom prst="rect">
            <a:avLst/>
          </a:prstGeom>
          <a:noFill/>
          <a:ln>
            <a:noFill/>
          </a:ln>
        </p:spPr>
      </p:pic>
      <p:pic>
        <p:nvPicPr>
          <p:cNvPr id="619" name="Google Shape;619;p49"/>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6970552" y="4582998"/>
            <a:ext cx="245400" cy="305329"/>
          </a:xfrm>
          <a:prstGeom prst="rect">
            <a:avLst/>
          </a:prstGeom>
          <a:noFill/>
          <a:ln>
            <a:noFill/>
          </a:ln>
        </p:spPr>
      </p:pic>
      <p:pic>
        <p:nvPicPr>
          <p:cNvPr id="620" name="Google Shape;620;p49"/>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1733279" y="4342737"/>
            <a:ext cx="312300" cy="238252"/>
          </a:xfrm>
          <a:prstGeom prst="rect">
            <a:avLst/>
          </a:prstGeom>
          <a:noFill/>
          <a:ln>
            <a:noFill/>
          </a:ln>
        </p:spPr>
      </p:pic>
      <p:pic>
        <p:nvPicPr>
          <p:cNvPr id="621" name="Google Shape;621;p49"/>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971" y="3981106"/>
            <a:ext cx="533325" cy="260851"/>
          </a:xfrm>
          <a:prstGeom prst="rect">
            <a:avLst/>
          </a:prstGeom>
          <a:noFill/>
          <a:ln>
            <a:noFill/>
          </a:ln>
        </p:spPr>
      </p:pic>
      <p:pic>
        <p:nvPicPr>
          <p:cNvPr id="622" name="Google Shape;622;p49"/>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2849850" y="3723985"/>
            <a:ext cx="399600" cy="146619"/>
          </a:xfrm>
          <a:prstGeom prst="rect">
            <a:avLst/>
          </a:prstGeom>
          <a:noFill/>
          <a:ln>
            <a:noFill/>
          </a:ln>
        </p:spPr>
      </p:pic>
      <p:pic>
        <p:nvPicPr>
          <p:cNvPr id="623" name="Google Shape;623;p49"/>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2230964" y="4392885"/>
            <a:ext cx="459900" cy="137957"/>
          </a:xfrm>
          <a:prstGeom prst="rect">
            <a:avLst/>
          </a:prstGeom>
          <a:noFill/>
          <a:ln>
            <a:noFill/>
          </a:ln>
        </p:spPr>
      </p:pic>
      <p:pic>
        <p:nvPicPr>
          <p:cNvPr id="624" name="Google Shape;624;p49"/>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419517" y="4692338"/>
            <a:ext cx="462000" cy="86648"/>
          </a:xfrm>
          <a:prstGeom prst="rect">
            <a:avLst/>
          </a:prstGeom>
          <a:noFill/>
          <a:ln>
            <a:noFill/>
          </a:ln>
        </p:spPr>
      </p:pic>
      <p:pic>
        <p:nvPicPr>
          <p:cNvPr id="625" name="Google Shape;625;p49"/>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5579440" y="4081941"/>
            <a:ext cx="504000" cy="90699"/>
          </a:xfrm>
          <a:prstGeom prst="rect">
            <a:avLst/>
          </a:prstGeom>
          <a:noFill/>
          <a:ln>
            <a:noFill/>
          </a:ln>
        </p:spPr>
      </p:pic>
      <p:pic>
        <p:nvPicPr>
          <p:cNvPr id="626" name="Google Shape;626;p49"/>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271949" y="4074268"/>
            <a:ext cx="504000" cy="74527"/>
          </a:xfrm>
          <a:prstGeom prst="rect">
            <a:avLst/>
          </a:prstGeom>
          <a:noFill/>
          <a:ln>
            <a:noFill/>
          </a:ln>
        </p:spPr>
      </p:pic>
      <p:pic>
        <p:nvPicPr>
          <p:cNvPr id="627" name="Google Shape;627;p4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260550" y="4004611"/>
            <a:ext cx="373250" cy="226658"/>
          </a:xfrm>
          <a:prstGeom prst="rect">
            <a:avLst/>
          </a:prstGeom>
          <a:noFill/>
          <a:ln>
            <a:noFill/>
          </a:ln>
        </p:spPr>
      </p:pic>
      <p:pic>
        <p:nvPicPr>
          <p:cNvPr id="628" name="Google Shape;628;p4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157371" y="4367035"/>
            <a:ext cx="312325" cy="189655"/>
          </a:xfrm>
          <a:prstGeom prst="rect">
            <a:avLst/>
          </a:prstGeom>
          <a:noFill/>
          <a:ln>
            <a:noFill/>
          </a:ln>
        </p:spPr>
      </p:pic>
      <p:pic>
        <p:nvPicPr>
          <p:cNvPr id="629" name="Google Shape;629;p49"/>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2787450" y="4676010"/>
            <a:ext cx="462000" cy="119304"/>
          </a:xfrm>
          <a:prstGeom prst="rect">
            <a:avLst/>
          </a:prstGeom>
          <a:noFill/>
          <a:ln>
            <a:noFill/>
          </a:ln>
        </p:spPr>
      </p:pic>
      <p:pic>
        <p:nvPicPr>
          <p:cNvPr id="630" name="Google Shape;630;p49"/>
          <p:cNvPicPr preferRelativeResize="0"/>
          <p:nvPr/>
        </p:nvPicPr>
        <p:blipFill rotWithShape="1">
          <a:blip r:embed="rId28" cstate="print">
            <a:alphaModFix/>
            <a:extLst>
              <a:ext uri="{28A0092B-C50C-407E-A947-70E740481C1C}">
                <a14:useLocalDpi xmlns:a14="http://schemas.microsoft.com/office/drawing/2010/main"/>
              </a:ext>
            </a:extLst>
          </a:blip>
          <a:srcRect r="-725"/>
          <a:stretch/>
        </p:blipFill>
        <p:spPr>
          <a:xfrm>
            <a:off x="4971" y="3739205"/>
            <a:ext cx="373200" cy="116180"/>
          </a:xfrm>
          <a:prstGeom prst="rect">
            <a:avLst/>
          </a:prstGeom>
          <a:noFill/>
          <a:ln>
            <a:noFill/>
          </a:ln>
        </p:spPr>
      </p:pic>
      <p:pic>
        <p:nvPicPr>
          <p:cNvPr id="631" name="Google Shape;631;p49"/>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113800" y="4088134"/>
            <a:ext cx="399600" cy="78311"/>
          </a:xfrm>
          <a:prstGeom prst="rect">
            <a:avLst/>
          </a:prstGeom>
          <a:noFill/>
          <a:ln>
            <a:noFill/>
          </a:ln>
        </p:spPr>
      </p:pic>
      <p:pic>
        <p:nvPicPr>
          <p:cNvPr id="632" name="Google Shape;632;p49"/>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8717777" y="4026697"/>
            <a:ext cx="399600" cy="182488"/>
          </a:xfrm>
          <a:prstGeom prst="rect">
            <a:avLst/>
          </a:prstGeom>
          <a:noFill/>
          <a:ln>
            <a:noFill/>
          </a:ln>
        </p:spPr>
      </p:pic>
      <p:pic>
        <p:nvPicPr>
          <p:cNvPr id="633" name="Google Shape;633;p4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876250" y="4329364"/>
            <a:ext cx="373200" cy="264998"/>
          </a:xfrm>
          <a:prstGeom prst="rect">
            <a:avLst/>
          </a:prstGeom>
          <a:noFill/>
          <a:ln>
            <a:noFill/>
          </a:ln>
        </p:spPr>
      </p:pic>
      <p:pic>
        <p:nvPicPr>
          <p:cNvPr id="634" name="Google Shape;634;p4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723473" y="3968455"/>
            <a:ext cx="399600" cy="298970"/>
          </a:xfrm>
          <a:prstGeom prst="rect">
            <a:avLst/>
          </a:prstGeom>
          <a:noFill/>
          <a:ln>
            <a:noFill/>
          </a:ln>
        </p:spPr>
      </p:pic>
      <p:pic>
        <p:nvPicPr>
          <p:cNvPr id="635" name="Google Shape;635;p49"/>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7723473" y="4628191"/>
            <a:ext cx="312325" cy="231565"/>
          </a:xfrm>
          <a:prstGeom prst="rect">
            <a:avLst/>
          </a:prstGeom>
          <a:noFill/>
          <a:ln>
            <a:noFill/>
          </a:ln>
        </p:spPr>
      </p:pic>
      <p:pic>
        <p:nvPicPr>
          <p:cNvPr id="636" name="Google Shape;636;p49"/>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551897" y="3991645"/>
            <a:ext cx="312325" cy="239774"/>
          </a:xfrm>
          <a:prstGeom prst="rect">
            <a:avLst/>
          </a:prstGeom>
          <a:noFill/>
          <a:ln>
            <a:noFill/>
          </a:ln>
        </p:spPr>
      </p:pic>
      <p:pic>
        <p:nvPicPr>
          <p:cNvPr id="637" name="Google Shape;637;p49" descr="logo_ticketmaster-300x184.png"/>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5634392" y="4413863"/>
            <a:ext cx="399600" cy="96000"/>
          </a:xfrm>
          <a:prstGeom prst="rect">
            <a:avLst/>
          </a:prstGeom>
          <a:noFill/>
          <a:ln>
            <a:noFill/>
          </a:ln>
        </p:spPr>
      </p:pic>
      <p:pic>
        <p:nvPicPr>
          <p:cNvPr id="638" name="Google Shape;638;p49"/>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6588769" y="4062965"/>
            <a:ext cx="373200" cy="128649"/>
          </a:xfrm>
          <a:prstGeom prst="rect">
            <a:avLst/>
          </a:prstGeom>
          <a:noFill/>
          <a:ln>
            <a:noFill/>
          </a:ln>
        </p:spPr>
      </p:pic>
      <p:pic>
        <p:nvPicPr>
          <p:cNvPr id="639" name="Google Shape;639;p49"/>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072782" y="4362715"/>
            <a:ext cx="245400" cy="198296"/>
          </a:xfrm>
          <a:prstGeom prst="rect">
            <a:avLst/>
          </a:prstGeom>
          <a:noFill/>
          <a:ln>
            <a:noFill/>
          </a:ln>
        </p:spPr>
      </p:pic>
      <p:pic>
        <p:nvPicPr>
          <p:cNvPr id="640" name="Google Shape;640;p4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7406373" y="4001258"/>
            <a:ext cx="245425" cy="252065"/>
          </a:xfrm>
          <a:prstGeom prst="rect">
            <a:avLst/>
          </a:prstGeom>
          <a:noFill/>
          <a:ln>
            <a:noFill/>
          </a:ln>
        </p:spPr>
      </p:pic>
      <p:pic>
        <p:nvPicPr>
          <p:cNvPr id="641" name="Google Shape;641;p4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883128" y="4411794"/>
            <a:ext cx="373200" cy="100137"/>
          </a:xfrm>
          <a:prstGeom prst="rect">
            <a:avLst/>
          </a:prstGeom>
          <a:noFill/>
          <a:ln>
            <a:noFill/>
          </a:ln>
        </p:spPr>
      </p:pic>
      <p:pic>
        <p:nvPicPr>
          <p:cNvPr id="642" name="Google Shape;642;p49"/>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4320589" y="4414814"/>
            <a:ext cx="312325" cy="94098"/>
          </a:xfrm>
          <a:prstGeom prst="rect">
            <a:avLst/>
          </a:prstGeom>
          <a:noFill/>
          <a:ln>
            <a:noFill/>
          </a:ln>
        </p:spPr>
      </p:pic>
      <p:pic>
        <p:nvPicPr>
          <p:cNvPr id="643" name="Google Shape;643;p4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5258735" y="4418522"/>
            <a:ext cx="373250" cy="86681"/>
          </a:xfrm>
          <a:prstGeom prst="rect">
            <a:avLst/>
          </a:prstGeom>
          <a:noFill/>
          <a:ln>
            <a:noFill/>
          </a:ln>
        </p:spPr>
      </p:pic>
      <p:pic>
        <p:nvPicPr>
          <p:cNvPr id="644" name="Google Shape;644;p49"/>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1730044" y="4597304"/>
            <a:ext cx="373250" cy="276716"/>
          </a:xfrm>
          <a:prstGeom prst="rect">
            <a:avLst/>
          </a:prstGeom>
          <a:noFill/>
          <a:ln>
            <a:noFill/>
          </a:ln>
        </p:spPr>
      </p:pic>
      <p:pic>
        <p:nvPicPr>
          <p:cNvPr id="645" name="Google Shape;645;p4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17218" y="3740002"/>
            <a:ext cx="373199" cy="114584"/>
          </a:xfrm>
          <a:prstGeom prst="rect">
            <a:avLst/>
          </a:prstGeom>
          <a:noFill/>
          <a:ln>
            <a:noFill/>
          </a:ln>
        </p:spPr>
      </p:pic>
      <p:pic>
        <p:nvPicPr>
          <p:cNvPr id="646" name="Google Shape;646;p49"/>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4439092" y="4074656"/>
            <a:ext cx="373249" cy="105269"/>
          </a:xfrm>
          <a:prstGeom prst="rect">
            <a:avLst/>
          </a:prstGeom>
          <a:noFill/>
          <a:ln>
            <a:noFill/>
          </a:ln>
        </p:spPr>
      </p:pic>
      <p:pic>
        <p:nvPicPr>
          <p:cNvPr id="647" name="Google Shape;647;p49"/>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3532175" y="3449160"/>
            <a:ext cx="245400" cy="63800"/>
          </a:xfrm>
          <a:prstGeom prst="rect">
            <a:avLst/>
          </a:prstGeom>
          <a:noFill/>
          <a:ln>
            <a:noFill/>
          </a:ln>
        </p:spPr>
      </p:pic>
      <p:pic>
        <p:nvPicPr>
          <p:cNvPr id="648" name="Google Shape;648;p49"/>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4009867" y="3749203"/>
            <a:ext cx="373200" cy="115625"/>
          </a:xfrm>
          <a:prstGeom prst="rect">
            <a:avLst/>
          </a:prstGeom>
          <a:noFill/>
          <a:ln>
            <a:noFill/>
          </a:ln>
        </p:spPr>
      </p:pic>
      <p:pic>
        <p:nvPicPr>
          <p:cNvPr id="649" name="Google Shape;649;p49"/>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4533086" y="3436231"/>
            <a:ext cx="169375" cy="89657"/>
          </a:xfrm>
          <a:prstGeom prst="rect">
            <a:avLst/>
          </a:prstGeom>
          <a:noFill/>
          <a:ln>
            <a:noFill/>
          </a:ln>
        </p:spPr>
      </p:pic>
      <p:pic>
        <p:nvPicPr>
          <p:cNvPr id="650" name="Google Shape;650;p49"/>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8717776" y="3743576"/>
            <a:ext cx="399601" cy="124597"/>
          </a:xfrm>
          <a:prstGeom prst="rect">
            <a:avLst/>
          </a:prstGeom>
          <a:noFill/>
          <a:ln>
            <a:noFill/>
          </a:ln>
        </p:spPr>
      </p:pic>
      <p:pic>
        <p:nvPicPr>
          <p:cNvPr id="651" name="Google Shape;651;p49"/>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6036399" y="4401450"/>
            <a:ext cx="548700" cy="120826"/>
          </a:xfrm>
          <a:prstGeom prst="rect">
            <a:avLst/>
          </a:prstGeom>
          <a:noFill/>
          <a:ln>
            <a:noFill/>
          </a:ln>
        </p:spPr>
      </p:pic>
      <p:pic>
        <p:nvPicPr>
          <p:cNvPr id="652" name="Google Shape;652;p4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5986453" y="4673453"/>
            <a:ext cx="312300" cy="124417"/>
          </a:xfrm>
          <a:prstGeom prst="rect">
            <a:avLst/>
          </a:prstGeom>
          <a:noFill/>
          <a:ln>
            <a:noFill/>
          </a:ln>
        </p:spPr>
      </p:pic>
      <p:pic>
        <p:nvPicPr>
          <p:cNvPr id="653" name="Google Shape;653;p49"/>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4878381" y="4027390"/>
            <a:ext cx="169379" cy="199800"/>
          </a:xfrm>
          <a:prstGeom prst="rect">
            <a:avLst/>
          </a:prstGeom>
          <a:noFill/>
          <a:ln>
            <a:noFill/>
          </a:ln>
        </p:spPr>
      </p:pic>
      <p:pic>
        <p:nvPicPr>
          <p:cNvPr id="654" name="Google Shape;654;p49"/>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7723473" y="4345007"/>
            <a:ext cx="312325" cy="188332"/>
          </a:xfrm>
          <a:prstGeom prst="rect">
            <a:avLst/>
          </a:prstGeom>
          <a:noFill/>
          <a:ln>
            <a:noFill/>
          </a:ln>
        </p:spPr>
      </p:pic>
      <p:pic>
        <p:nvPicPr>
          <p:cNvPr id="655" name="Google Shape;655;p49"/>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6339425" y="3706168"/>
            <a:ext cx="245400" cy="201694"/>
          </a:xfrm>
          <a:prstGeom prst="rect">
            <a:avLst/>
          </a:prstGeom>
          <a:noFill/>
          <a:ln>
            <a:noFill/>
          </a:ln>
        </p:spPr>
      </p:pic>
      <p:pic>
        <p:nvPicPr>
          <p:cNvPr id="656" name="Google Shape;656;p49"/>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8717777" y="3377647"/>
            <a:ext cx="399600" cy="192455"/>
          </a:xfrm>
          <a:prstGeom prst="rect">
            <a:avLst/>
          </a:prstGeom>
          <a:noFill/>
          <a:ln>
            <a:noFill/>
          </a:ln>
        </p:spPr>
      </p:pic>
      <p:pic>
        <p:nvPicPr>
          <p:cNvPr id="657" name="Google Shape;657;p49"/>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894304" y="3458179"/>
            <a:ext cx="312325" cy="45762"/>
          </a:xfrm>
          <a:prstGeom prst="rect">
            <a:avLst/>
          </a:prstGeom>
          <a:noFill/>
          <a:ln>
            <a:noFill/>
          </a:ln>
        </p:spPr>
      </p:pic>
      <p:pic>
        <p:nvPicPr>
          <p:cNvPr id="658" name="Google Shape;658;p4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941382" y="4693962"/>
            <a:ext cx="373200" cy="83400"/>
          </a:xfrm>
          <a:prstGeom prst="rect">
            <a:avLst/>
          </a:prstGeom>
          <a:noFill/>
          <a:ln>
            <a:noFill/>
          </a:ln>
        </p:spPr>
      </p:pic>
      <p:pic>
        <p:nvPicPr>
          <p:cNvPr id="659" name="Google Shape;659;p49"/>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4971" y="4604707"/>
            <a:ext cx="373200" cy="261909"/>
          </a:xfrm>
          <a:prstGeom prst="rect">
            <a:avLst/>
          </a:prstGeom>
          <a:noFill/>
          <a:ln>
            <a:noFill/>
          </a:ln>
        </p:spPr>
      </p:pic>
      <p:pic>
        <p:nvPicPr>
          <p:cNvPr id="660" name="Google Shape;660;p49"/>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3973452" y="4086631"/>
            <a:ext cx="399600" cy="81317"/>
          </a:xfrm>
          <a:prstGeom prst="rect">
            <a:avLst/>
          </a:prstGeom>
          <a:noFill/>
          <a:ln>
            <a:noFill/>
          </a:ln>
        </p:spPr>
      </p:pic>
      <p:pic>
        <p:nvPicPr>
          <p:cNvPr id="661" name="Google Shape;661;p49"/>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5401525" y="3769662"/>
            <a:ext cx="373275" cy="74707"/>
          </a:xfrm>
          <a:prstGeom prst="rect">
            <a:avLst/>
          </a:prstGeom>
          <a:noFill/>
          <a:ln>
            <a:noFill/>
          </a:ln>
        </p:spPr>
      </p:pic>
      <p:pic>
        <p:nvPicPr>
          <p:cNvPr id="662" name="Google Shape;662;p49"/>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6391230" y="3430823"/>
            <a:ext cx="312325" cy="100474"/>
          </a:xfrm>
          <a:prstGeom prst="rect">
            <a:avLst/>
          </a:prstGeom>
          <a:noFill/>
          <a:ln>
            <a:noFill/>
          </a:ln>
        </p:spPr>
      </p:pic>
      <p:pic>
        <p:nvPicPr>
          <p:cNvPr id="663" name="Google Shape;663;p49"/>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4635320" y="4383186"/>
            <a:ext cx="245401" cy="157353"/>
          </a:xfrm>
          <a:prstGeom prst="rect">
            <a:avLst/>
          </a:prstGeom>
          <a:noFill/>
          <a:ln>
            <a:noFill/>
          </a:ln>
        </p:spPr>
      </p:pic>
      <p:pic>
        <p:nvPicPr>
          <p:cNvPr id="664" name="Google Shape;664;p49"/>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247157" y="3405919"/>
            <a:ext cx="245400" cy="150281"/>
          </a:xfrm>
          <a:prstGeom prst="rect">
            <a:avLst/>
          </a:prstGeom>
          <a:noFill/>
          <a:ln>
            <a:noFill/>
          </a:ln>
        </p:spPr>
      </p:pic>
      <p:pic>
        <p:nvPicPr>
          <p:cNvPr id="665" name="Google Shape;665;p49"/>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7028009" y="4015206"/>
            <a:ext cx="312325" cy="224168"/>
          </a:xfrm>
          <a:prstGeom prst="rect">
            <a:avLst/>
          </a:prstGeom>
          <a:noFill/>
          <a:ln>
            <a:noFill/>
          </a:ln>
        </p:spPr>
      </p:pic>
      <p:pic>
        <p:nvPicPr>
          <p:cNvPr id="666" name="Google Shape;666;p49" descr="Screen Shot 2017-10-26 at 10.05.32 AM.png"/>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403689" y="4684137"/>
            <a:ext cx="461927" cy="103050"/>
          </a:xfrm>
          <a:prstGeom prst="rect">
            <a:avLst/>
          </a:prstGeom>
          <a:noFill/>
          <a:ln>
            <a:noFill/>
          </a:ln>
        </p:spPr>
      </p:pic>
      <p:pic>
        <p:nvPicPr>
          <p:cNvPr id="667" name="Google Shape;667;p49"/>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4436846" y="4697021"/>
            <a:ext cx="399600" cy="77282"/>
          </a:xfrm>
          <a:prstGeom prst="rect">
            <a:avLst/>
          </a:prstGeom>
          <a:noFill/>
          <a:ln>
            <a:noFill/>
          </a:ln>
        </p:spPr>
      </p:pic>
      <p:pic>
        <p:nvPicPr>
          <p:cNvPr id="668" name="Google Shape;668;p49"/>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7216039" y="3419091"/>
            <a:ext cx="245400" cy="123938"/>
          </a:xfrm>
          <a:prstGeom prst="rect">
            <a:avLst/>
          </a:prstGeom>
          <a:noFill/>
          <a:ln>
            <a:noFill/>
          </a:ln>
        </p:spPr>
      </p:pic>
      <p:pic>
        <p:nvPicPr>
          <p:cNvPr id="669" name="Google Shape;669;p49"/>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1947157" y="3701649"/>
            <a:ext cx="312300" cy="191292"/>
          </a:xfrm>
          <a:prstGeom prst="rect">
            <a:avLst/>
          </a:prstGeom>
          <a:noFill/>
          <a:ln>
            <a:noFill/>
          </a:ln>
        </p:spPr>
      </p:pic>
      <p:pic>
        <p:nvPicPr>
          <p:cNvPr id="670" name="Google Shape;670;p49"/>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1885148" y="4005508"/>
            <a:ext cx="373200" cy="212047"/>
          </a:xfrm>
          <a:prstGeom prst="rect">
            <a:avLst/>
          </a:prstGeom>
          <a:noFill/>
          <a:ln>
            <a:noFill/>
          </a:ln>
        </p:spPr>
      </p:pic>
      <p:pic>
        <p:nvPicPr>
          <p:cNvPr id="671" name="Google Shape;671;p49"/>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1774973" y="3413237"/>
            <a:ext cx="399600" cy="123859"/>
          </a:xfrm>
          <a:prstGeom prst="rect">
            <a:avLst/>
          </a:prstGeom>
          <a:noFill/>
          <a:ln>
            <a:noFill/>
          </a:ln>
        </p:spPr>
      </p:pic>
      <p:pic>
        <p:nvPicPr>
          <p:cNvPr id="672" name="Google Shape;672;p49"/>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4407658" y="3765370"/>
            <a:ext cx="312325" cy="83291"/>
          </a:xfrm>
          <a:prstGeom prst="rect">
            <a:avLst/>
          </a:prstGeom>
          <a:noFill/>
          <a:ln>
            <a:noFill/>
          </a:ln>
        </p:spPr>
      </p:pic>
      <p:pic>
        <p:nvPicPr>
          <p:cNvPr id="673" name="Google Shape;673;p49"/>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8261913" y="3416030"/>
            <a:ext cx="373250" cy="115691"/>
          </a:xfrm>
          <a:prstGeom prst="rect">
            <a:avLst/>
          </a:prstGeom>
          <a:noFill/>
          <a:ln>
            <a:noFill/>
          </a:ln>
        </p:spPr>
      </p:pic>
      <p:pic>
        <p:nvPicPr>
          <p:cNvPr id="674" name="Google Shape;674;p49"/>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4744574" y="3761069"/>
            <a:ext cx="399600" cy="91892"/>
          </a:xfrm>
          <a:prstGeom prst="rect">
            <a:avLst/>
          </a:prstGeom>
          <a:noFill/>
          <a:ln>
            <a:noFill/>
          </a:ln>
        </p:spPr>
      </p:pic>
      <p:pic>
        <p:nvPicPr>
          <p:cNvPr id="675" name="Google Shape;675;p49"/>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971" y="3427917"/>
            <a:ext cx="504000" cy="94500"/>
          </a:xfrm>
          <a:prstGeom prst="rect">
            <a:avLst/>
          </a:prstGeom>
          <a:noFill/>
          <a:ln>
            <a:noFill/>
          </a:ln>
        </p:spPr>
      </p:pic>
      <p:pic>
        <p:nvPicPr>
          <p:cNvPr id="676" name="Google Shape;676;p49"/>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2789550" y="4050987"/>
            <a:ext cx="459900" cy="121089"/>
          </a:xfrm>
          <a:prstGeom prst="rect">
            <a:avLst/>
          </a:prstGeom>
          <a:noFill/>
          <a:ln>
            <a:noFill/>
          </a:ln>
        </p:spPr>
      </p:pic>
      <p:pic>
        <p:nvPicPr>
          <p:cNvPr id="677" name="Google Shape;677;p49"/>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5535972" y="3411000"/>
            <a:ext cx="461900" cy="140120"/>
          </a:xfrm>
          <a:prstGeom prst="rect">
            <a:avLst/>
          </a:prstGeom>
          <a:noFill/>
          <a:ln>
            <a:noFill/>
          </a:ln>
        </p:spPr>
      </p:pic>
      <p:pic>
        <p:nvPicPr>
          <p:cNvPr id="678" name="Google Shape;678;p49"/>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3532175" y="4422594"/>
            <a:ext cx="462000" cy="78537"/>
          </a:xfrm>
          <a:prstGeom prst="rect">
            <a:avLst/>
          </a:prstGeom>
          <a:noFill/>
          <a:ln>
            <a:noFill/>
          </a:ln>
        </p:spPr>
      </p:pic>
      <p:pic>
        <p:nvPicPr>
          <p:cNvPr id="679" name="Google Shape;679;p49"/>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64087" y="4693591"/>
            <a:ext cx="548700" cy="84141"/>
          </a:xfrm>
          <a:prstGeom prst="rect">
            <a:avLst/>
          </a:prstGeom>
          <a:noFill/>
          <a:ln>
            <a:noFill/>
          </a:ln>
        </p:spPr>
      </p:pic>
      <p:pic>
        <p:nvPicPr>
          <p:cNvPr id="680" name="Google Shape;680;p49"/>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193088" y="4423288"/>
            <a:ext cx="373200" cy="77149"/>
          </a:xfrm>
          <a:prstGeom prst="rect">
            <a:avLst/>
          </a:prstGeom>
          <a:noFill/>
          <a:ln>
            <a:noFill/>
          </a:ln>
        </p:spPr>
      </p:pic>
      <p:pic>
        <p:nvPicPr>
          <p:cNvPr id="681" name="Google Shape;681;p49"/>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1322848" y="4049351"/>
            <a:ext cx="548700" cy="124361"/>
          </a:xfrm>
          <a:prstGeom prst="rect">
            <a:avLst/>
          </a:prstGeom>
          <a:noFill/>
          <a:ln>
            <a:noFill/>
          </a:ln>
        </p:spPr>
      </p:pic>
      <p:pic>
        <p:nvPicPr>
          <p:cNvPr id="682" name="Google Shape;682;p49"/>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3585788" y="4081062"/>
            <a:ext cx="245425" cy="92457"/>
          </a:xfrm>
          <a:prstGeom prst="rect">
            <a:avLst/>
          </a:prstGeom>
          <a:noFill/>
          <a:ln>
            <a:noFill/>
          </a:ln>
        </p:spPr>
      </p:pic>
      <p:pic>
        <p:nvPicPr>
          <p:cNvPr id="683" name="Google Shape;683;p49"/>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3958710" y="4667246"/>
            <a:ext cx="373200" cy="136833"/>
          </a:xfrm>
          <a:prstGeom prst="rect">
            <a:avLst/>
          </a:prstGeom>
          <a:noFill/>
          <a:ln>
            <a:noFill/>
          </a:ln>
        </p:spPr>
      </p:pic>
      <p:pic>
        <p:nvPicPr>
          <p:cNvPr id="684" name="Google Shape;684;p49"/>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1044583" y="998836"/>
            <a:ext cx="822960" cy="502006"/>
          </a:xfrm>
          <a:prstGeom prst="rect">
            <a:avLst/>
          </a:prstGeom>
          <a:noFill/>
          <a:ln>
            <a:noFill/>
          </a:ln>
        </p:spPr>
      </p:pic>
      <p:pic>
        <p:nvPicPr>
          <p:cNvPr id="685" name="Google Shape;685;p49"/>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2974890" y="998836"/>
            <a:ext cx="822960" cy="502006"/>
          </a:xfrm>
          <a:prstGeom prst="rect">
            <a:avLst/>
          </a:prstGeom>
          <a:noFill/>
          <a:ln>
            <a:noFill/>
          </a:ln>
        </p:spPr>
      </p:pic>
      <p:pic>
        <p:nvPicPr>
          <p:cNvPr id="686" name="Google Shape;686;p49"/>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4041072" y="998836"/>
            <a:ext cx="822960" cy="502006"/>
          </a:xfrm>
          <a:prstGeom prst="rect">
            <a:avLst/>
          </a:prstGeom>
          <a:noFill/>
          <a:ln>
            <a:noFill/>
          </a:ln>
        </p:spPr>
      </p:pic>
      <p:pic>
        <p:nvPicPr>
          <p:cNvPr id="687" name="Google Shape;687;p49"/>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5107254" y="998836"/>
            <a:ext cx="822960" cy="502006"/>
          </a:xfrm>
          <a:prstGeom prst="rect">
            <a:avLst/>
          </a:prstGeom>
          <a:noFill/>
          <a:ln>
            <a:noFill/>
          </a:ln>
        </p:spPr>
      </p:pic>
      <p:pic>
        <p:nvPicPr>
          <p:cNvPr id="688" name="Google Shape;688;p49"/>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6173436" y="998836"/>
            <a:ext cx="822960" cy="502006"/>
          </a:xfrm>
          <a:prstGeom prst="rect">
            <a:avLst/>
          </a:prstGeom>
          <a:noFill/>
          <a:ln>
            <a:noFill/>
          </a:ln>
        </p:spPr>
      </p:pic>
      <p:pic>
        <p:nvPicPr>
          <p:cNvPr id="689" name="Google Shape;689;p49"/>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7239618" y="998836"/>
            <a:ext cx="822960" cy="502006"/>
          </a:xfrm>
          <a:prstGeom prst="rect">
            <a:avLst/>
          </a:prstGeom>
          <a:noFill/>
          <a:ln>
            <a:noFill/>
          </a:ln>
        </p:spPr>
      </p:pic>
      <p:pic>
        <p:nvPicPr>
          <p:cNvPr id="690" name="Google Shape;690;p49"/>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8305800" y="998836"/>
            <a:ext cx="822960" cy="502006"/>
          </a:xfrm>
          <a:prstGeom prst="rect">
            <a:avLst/>
          </a:prstGeom>
          <a:noFill/>
          <a:ln>
            <a:noFill/>
          </a:ln>
        </p:spPr>
      </p:pic>
      <p:pic>
        <p:nvPicPr>
          <p:cNvPr id="691" name="Google Shape;691;p49"/>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53838" y="1579763"/>
            <a:ext cx="822960" cy="506437"/>
          </a:xfrm>
          <a:prstGeom prst="rect">
            <a:avLst/>
          </a:prstGeom>
          <a:noFill/>
          <a:ln>
            <a:noFill/>
          </a:ln>
        </p:spPr>
      </p:pic>
      <p:pic>
        <p:nvPicPr>
          <p:cNvPr id="692" name="Google Shape;692;p49"/>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1044583" y="1581978"/>
            <a:ext cx="822960" cy="502006"/>
          </a:xfrm>
          <a:prstGeom prst="rect">
            <a:avLst/>
          </a:prstGeom>
          <a:noFill/>
          <a:ln>
            <a:noFill/>
          </a:ln>
        </p:spPr>
      </p:pic>
      <p:pic>
        <p:nvPicPr>
          <p:cNvPr id="693" name="Google Shape;693;p49"/>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1908708" y="1581978"/>
            <a:ext cx="822960" cy="502006"/>
          </a:xfrm>
          <a:prstGeom prst="rect">
            <a:avLst/>
          </a:prstGeom>
          <a:noFill/>
          <a:ln>
            <a:noFill/>
          </a:ln>
        </p:spPr>
      </p:pic>
      <p:pic>
        <p:nvPicPr>
          <p:cNvPr id="694" name="Google Shape;694;p49"/>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2974890" y="1581978"/>
            <a:ext cx="822960" cy="502006"/>
          </a:xfrm>
          <a:prstGeom prst="rect">
            <a:avLst/>
          </a:prstGeom>
          <a:noFill/>
          <a:ln>
            <a:noFill/>
          </a:ln>
        </p:spPr>
      </p:pic>
      <p:pic>
        <p:nvPicPr>
          <p:cNvPr id="695" name="Google Shape;695;p49"/>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4041072" y="1581978"/>
            <a:ext cx="822960" cy="502006"/>
          </a:xfrm>
          <a:prstGeom prst="rect">
            <a:avLst/>
          </a:prstGeom>
          <a:noFill/>
          <a:ln>
            <a:noFill/>
          </a:ln>
        </p:spPr>
      </p:pic>
      <p:pic>
        <p:nvPicPr>
          <p:cNvPr id="696" name="Google Shape;696;p49"/>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6173436" y="1581978"/>
            <a:ext cx="822960" cy="502006"/>
          </a:xfrm>
          <a:prstGeom prst="rect">
            <a:avLst/>
          </a:prstGeom>
          <a:noFill/>
          <a:ln>
            <a:noFill/>
          </a:ln>
        </p:spPr>
      </p:pic>
      <p:pic>
        <p:nvPicPr>
          <p:cNvPr id="697" name="Google Shape;697;p49"/>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7239618" y="1581978"/>
            <a:ext cx="822960" cy="502006"/>
          </a:xfrm>
          <a:prstGeom prst="rect">
            <a:avLst/>
          </a:prstGeom>
          <a:noFill/>
          <a:ln>
            <a:noFill/>
          </a:ln>
        </p:spPr>
      </p:pic>
      <p:pic>
        <p:nvPicPr>
          <p:cNvPr id="698" name="Google Shape;698;p49"/>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8305800" y="1581978"/>
            <a:ext cx="822960" cy="502006"/>
          </a:xfrm>
          <a:prstGeom prst="rect">
            <a:avLst/>
          </a:prstGeom>
          <a:noFill/>
          <a:ln>
            <a:noFill/>
          </a:ln>
        </p:spPr>
      </p:pic>
      <p:pic>
        <p:nvPicPr>
          <p:cNvPr id="699" name="Google Shape;699;p49"/>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5107254" y="1588600"/>
            <a:ext cx="822960" cy="504775"/>
          </a:xfrm>
          <a:prstGeom prst="rect">
            <a:avLst/>
          </a:prstGeom>
          <a:noFill/>
          <a:ln>
            <a:noFill/>
          </a:ln>
        </p:spPr>
      </p:pic>
      <p:pic>
        <p:nvPicPr>
          <p:cNvPr id="700" name="Google Shape;700;p49"/>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59373" y="1151233"/>
            <a:ext cx="811888" cy="161175"/>
          </a:xfrm>
          <a:prstGeom prst="rect">
            <a:avLst/>
          </a:prstGeom>
          <a:noFill/>
          <a:ln>
            <a:noFill/>
          </a:ln>
        </p:spPr>
      </p:pic>
      <p:pic>
        <p:nvPicPr>
          <p:cNvPr id="701" name="Google Shape;701;p49"/>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2104465" y="998837"/>
            <a:ext cx="431446" cy="501999"/>
          </a:xfrm>
          <a:prstGeom prst="rect">
            <a:avLst/>
          </a:prstGeom>
          <a:noFill/>
          <a:ln>
            <a:noFill/>
          </a:ln>
        </p:spPr>
      </p:pic>
      <p:pic>
        <p:nvPicPr>
          <p:cNvPr id="702" name="Google Shape;702;p49"/>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1053797" y="3354051"/>
            <a:ext cx="208175" cy="242231"/>
          </a:xfrm>
          <a:prstGeom prst="rect">
            <a:avLst/>
          </a:prstGeom>
          <a:noFill/>
          <a:ln>
            <a:noFill/>
          </a:ln>
        </p:spPr>
      </p:pic>
      <p:pic>
        <p:nvPicPr>
          <p:cNvPr id="703" name="Google Shape;703;p49"/>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8260575" y="3740565"/>
            <a:ext cx="373200" cy="130620"/>
          </a:xfrm>
          <a:prstGeom prst="rect">
            <a:avLst/>
          </a:prstGeom>
          <a:noFill/>
          <a:ln>
            <a:noFill/>
          </a:ln>
        </p:spPr>
      </p:pic>
      <p:pic>
        <p:nvPicPr>
          <p:cNvPr id="704" name="Google Shape;704;p49"/>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8717777" y="4406540"/>
            <a:ext cx="399600" cy="65267"/>
          </a:xfrm>
          <a:prstGeom prst="rect">
            <a:avLst/>
          </a:prstGeom>
          <a:noFill/>
          <a:ln>
            <a:noFill/>
          </a:ln>
        </p:spPr>
      </p:pic>
      <p:pic>
        <p:nvPicPr>
          <p:cNvPr id="705" name="Google Shape;705;p49"/>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6609417" y="3712185"/>
            <a:ext cx="312300" cy="189660"/>
          </a:xfrm>
          <a:prstGeom prst="rect">
            <a:avLst/>
          </a:prstGeom>
          <a:noFill/>
          <a:ln>
            <a:noFill/>
          </a:ln>
        </p:spPr>
      </p:pic>
      <p:pic>
        <p:nvPicPr>
          <p:cNvPr id="706" name="Google Shape;706;p49"/>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565672" y="3367311"/>
            <a:ext cx="431425" cy="215712"/>
          </a:xfrm>
          <a:prstGeom prst="rect">
            <a:avLst/>
          </a:prstGeom>
          <a:noFill/>
          <a:ln>
            <a:noFill/>
          </a:ln>
        </p:spPr>
      </p:pic>
      <p:pic>
        <p:nvPicPr>
          <p:cNvPr id="707" name="Google Shape;707;p49" descr="suse_logo_color.jpg"/>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7629548" y="2568367"/>
            <a:ext cx="504000" cy="245400"/>
          </a:xfrm>
          <a:prstGeom prst="rect">
            <a:avLst/>
          </a:prstGeom>
          <a:noFill/>
          <a:ln>
            <a:noFill/>
          </a:ln>
        </p:spPr>
      </p:pic>
      <p:pic>
        <p:nvPicPr>
          <p:cNvPr id="708" name="Google Shape;708;p49"/>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8655825" y="2587415"/>
            <a:ext cx="462000" cy="207304"/>
          </a:xfrm>
          <a:prstGeom prst="rect">
            <a:avLst/>
          </a:prstGeom>
          <a:noFill/>
          <a:ln>
            <a:noFill/>
          </a:ln>
        </p:spPr>
      </p:pic>
      <p:pic>
        <p:nvPicPr>
          <p:cNvPr id="709" name="Google Shape;709;p49"/>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4384028" y="2516604"/>
            <a:ext cx="373200" cy="348925"/>
          </a:xfrm>
          <a:prstGeom prst="rect">
            <a:avLst/>
          </a:prstGeom>
          <a:noFill/>
          <a:ln>
            <a:noFill/>
          </a:ln>
        </p:spPr>
      </p:pic>
      <p:pic>
        <p:nvPicPr>
          <p:cNvPr id="710" name="Google Shape;710;p49"/>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6155293" y="2522254"/>
            <a:ext cx="548640" cy="337625"/>
          </a:xfrm>
          <a:prstGeom prst="rect">
            <a:avLst/>
          </a:prstGeom>
          <a:noFill/>
          <a:ln>
            <a:noFill/>
          </a:ln>
        </p:spPr>
      </p:pic>
      <p:pic>
        <p:nvPicPr>
          <p:cNvPr id="711" name="Google Shape;711;p49"/>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6734072" y="2525779"/>
            <a:ext cx="373200" cy="330575"/>
          </a:xfrm>
          <a:prstGeom prst="rect">
            <a:avLst/>
          </a:prstGeom>
          <a:noFill/>
          <a:ln>
            <a:noFill/>
          </a:ln>
        </p:spPr>
      </p:pic>
      <p:pic>
        <p:nvPicPr>
          <p:cNvPr id="712" name="Google Shape;712;p49"/>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7137410" y="2537674"/>
            <a:ext cx="462000" cy="306785"/>
          </a:xfrm>
          <a:prstGeom prst="rect">
            <a:avLst/>
          </a:prstGeom>
          <a:noFill/>
          <a:ln>
            <a:noFill/>
          </a:ln>
        </p:spPr>
      </p:pic>
      <p:pic>
        <p:nvPicPr>
          <p:cNvPr id="713" name="Google Shape;713;p49"/>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8163687" y="2525792"/>
            <a:ext cx="462000" cy="330550"/>
          </a:xfrm>
          <a:prstGeom prst="rect">
            <a:avLst/>
          </a:prstGeom>
          <a:noFill/>
          <a:ln>
            <a:noFill/>
          </a:ln>
        </p:spPr>
      </p:pic>
      <p:pic>
        <p:nvPicPr>
          <p:cNvPr id="714" name="Google Shape;714;p49" descr="C1_Core_NG_RGB_R-01.png"/>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2131526" y="2536117"/>
            <a:ext cx="548700" cy="309900"/>
          </a:xfrm>
          <a:prstGeom prst="rect">
            <a:avLst/>
          </a:prstGeom>
          <a:noFill/>
          <a:ln>
            <a:noFill/>
          </a:ln>
        </p:spPr>
      </p:pic>
      <p:pic>
        <p:nvPicPr>
          <p:cNvPr id="715" name="Google Shape;715;p49"/>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3805249" y="2632774"/>
            <a:ext cx="548641" cy="116586"/>
          </a:xfrm>
          <a:prstGeom prst="rect">
            <a:avLst/>
          </a:prstGeom>
          <a:noFill/>
          <a:ln>
            <a:noFill/>
          </a:ln>
        </p:spPr>
      </p:pic>
      <p:pic>
        <p:nvPicPr>
          <p:cNvPr id="716" name="Google Shape;716;p49"/>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582663" y="2558523"/>
            <a:ext cx="431425" cy="265088"/>
          </a:xfrm>
          <a:prstGeom prst="rect">
            <a:avLst/>
          </a:prstGeom>
          <a:noFill/>
          <a:ln>
            <a:noFill/>
          </a:ln>
        </p:spPr>
      </p:pic>
      <p:pic>
        <p:nvPicPr>
          <p:cNvPr id="717" name="Google Shape;717;p49"/>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4787367" y="2605876"/>
            <a:ext cx="758950" cy="170381"/>
          </a:xfrm>
          <a:prstGeom prst="rect">
            <a:avLst/>
          </a:prstGeom>
          <a:noFill/>
          <a:ln>
            <a:noFill/>
          </a:ln>
        </p:spPr>
      </p:pic>
      <p:pic>
        <p:nvPicPr>
          <p:cNvPr id="718" name="Google Shape;718;p49"/>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3343686" y="2530672"/>
            <a:ext cx="431425" cy="320790"/>
          </a:xfrm>
          <a:prstGeom prst="rect">
            <a:avLst/>
          </a:prstGeom>
          <a:noFill/>
          <a:ln>
            <a:noFill/>
          </a:ln>
        </p:spPr>
      </p:pic>
      <p:pic>
        <p:nvPicPr>
          <p:cNvPr id="719" name="Google Shape;719;p49"/>
          <p:cNvPicPr preferRelativeResize="0"/>
          <p:nvPr/>
        </p:nvPicPr>
        <p:blipFill rotWithShape="1">
          <a:blip r:embed="rId117" cstate="print">
            <a:alphaModFix/>
            <a:extLst>
              <a:ext uri="{28A0092B-C50C-407E-A947-70E740481C1C}">
                <a14:useLocalDpi xmlns:a14="http://schemas.microsoft.com/office/drawing/2010/main"/>
              </a:ext>
            </a:extLst>
          </a:blip>
          <a:srcRect/>
          <a:stretch/>
        </p:blipFill>
        <p:spPr>
          <a:xfrm>
            <a:off x="1044227" y="2498170"/>
            <a:ext cx="312300" cy="385794"/>
          </a:xfrm>
          <a:prstGeom prst="rect">
            <a:avLst/>
          </a:prstGeom>
          <a:noFill/>
          <a:ln>
            <a:noFill/>
          </a:ln>
        </p:spPr>
      </p:pic>
      <p:pic>
        <p:nvPicPr>
          <p:cNvPr id="720" name="Google Shape;720;p49"/>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1386665" y="2626742"/>
            <a:ext cx="714722" cy="128650"/>
          </a:xfrm>
          <a:prstGeom prst="rect">
            <a:avLst/>
          </a:prstGeom>
          <a:noFill/>
          <a:ln>
            <a:noFill/>
          </a:ln>
        </p:spPr>
      </p:pic>
      <p:pic>
        <p:nvPicPr>
          <p:cNvPr id="721" name="Google Shape;721;p49"/>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5576455" y="2523028"/>
            <a:ext cx="548700" cy="336078"/>
          </a:xfrm>
          <a:prstGeom prst="rect">
            <a:avLst/>
          </a:prstGeom>
          <a:noFill/>
          <a:ln>
            <a:noFill/>
          </a:ln>
        </p:spPr>
      </p:pic>
      <p:pic>
        <p:nvPicPr>
          <p:cNvPr id="722" name="Google Shape;722;p49"/>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3825" y="2553892"/>
            <a:ext cx="548700" cy="274350"/>
          </a:xfrm>
          <a:prstGeom prst="rect">
            <a:avLst/>
          </a:prstGeom>
          <a:noFill/>
          <a:ln>
            <a:noFill/>
          </a:ln>
        </p:spPr>
      </p:pic>
      <p:pic>
        <p:nvPicPr>
          <p:cNvPr id="723" name="Google Shape;723;p49"/>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2710364" y="2643817"/>
            <a:ext cx="603184" cy="94500"/>
          </a:xfrm>
          <a:prstGeom prst="rect">
            <a:avLst/>
          </a:prstGeom>
          <a:noFill/>
          <a:ln>
            <a:noFill/>
          </a:ln>
        </p:spPr>
      </p:pic>
      <p:pic>
        <p:nvPicPr>
          <p:cNvPr id="724" name="Google Shape;724;p49"/>
          <p:cNvPicPr preferRelativeResize="0"/>
          <p:nvPr/>
        </p:nvPicPr>
        <p:blipFill rotWithShape="1">
          <a:blip r:embed="rId122" cstate="print">
            <a:alphaModFix/>
            <a:extLst>
              <a:ext uri="{28A0092B-C50C-407E-A947-70E740481C1C}">
                <a14:useLocalDpi xmlns:a14="http://schemas.microsoft.com/office/drawing/2010/main"/>
              </a:ext>
            </a:extLst>
          </a:blip>
          <a:srcRect/>
          <a:stretch/>
        </p:blipFill>
        <p:spPr>
          <a:xfrm>
            <a:off x="1298703" y="4641908"/>
            <a:ext cx="245425" cy="187508"/>
          </a:xfrm>
          <a:prstGeom prst="rect">
            <a:avLst/>
          </a:prstGeom>
          <a:noFill/>
          <a:ln>
            <a:noFill/>
          </a:ln>
        </p:spPr>
      </p:pic>
      <p:pic>
        <p:nvPicPr>
          <p:cNvPr id="725" name="Google Shape;725;p49"/>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6744084" y="3442438"/>
            <a:ext cx="431426" cy="77244"/>
          </a:xfrm>
          <a:prstGeom prst="rect">
            <a:avLst/>
          </a:prstGeom>
          <a:noFill/>
          <a:ln>
            <a:noFill/>
          </a:ln>
        </p:spPr>
      </p:pic>
      <p:pic>
        <p:nvPicPr>
          <p:cNvPr id="726" name="Google Shape;726;p49"/>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877822" y="3979463"/>
            <a:ext cx="431425" cy="264138"/>
          </a:xfrm>
          <a:prstGeom prst="rect">
            <a:avLst/>
          </a:prstGeom>
          <a:noFill/>
          <a:ln>
            <a:noFill/>
          </a:ln>
        </p:spPr>
      </p:pic>
      <p:pic>
        <p:nvPicPr>
          <p:cNvPr id="727" name="Google Shape;727;p49"/>
          <p:cNvPicPr preferRelativeResize="0"/>
          <p:nvPr/>
        </p:nvPicPr>
        <p:blipFill rotWithShape="1">
          <a:blip r:embed="rId125" cstate="print">
            <a:alphaModFix/>
            <a:extLst>
              <a:ext uri="{28A0092B-C50C-407E-A947-70E740481C1C}">
                <a14:useLocalDpi xmlns:a14="http://schemas.microsoft.com/office/drawing/2010/main"/>
              </a:ext>
            </a:extLst>
          </a:blip>
          <a:srcRect/>
          <a:stretch/>
        </p:blipFill>
        <p:spPr>
          <a:xfrm>
            <a:off x="1302468" y="4361743"/>
            <a:ext cx="245425" cy="200240"/>
          </a:xfrm>
          <a:prstGeom prst="rect">
            <a:avLst/>
          </a:prstGeom>
          <a:noFill/>
          <a:ln>
            <a:noFill/>
          </a:ln>
        </p:spPr>
      </p:pic>
      <p:pic>
        <p:nvPicPr>
          <p:cNvPr id="728" name="Google Shape;728;p49"/>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7675300" y="3427681"/>
            <a:ext cx="504000" cy="92387"/>
          </a:xfrm>
          <a:prstGeom prst="rect">
            <a:avLst/>
          </a:prstGeom>
          <a:noFill/>
          <a:ln>
            <a:noFill/>
          </a:ln>
        </p:spPr>
      </p:pic>
      <p:pic>
        <p:nvPicPr>
          <p:cNvPr id="729" name="Google Shape;729;p49"/>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5799392" y="3734254"/>
            <a:ext cx="245425" cy="145522"/>
          </a:xfrm>
          <a:prstGeom prst="rect">
            <a:avLst/>
          </a:prstGeom>
          <a:noFill/>
          <a:ln>
            <a:noFill/>
          </a:ln>
        </p:spPr>
      </p:pic>
      <p:pic>
        <p:nvPicPr>
          <p:cNvPr id="730" name="Google Shape;730;p49"/>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3532175" y="4631675"/>
            <a:ext cx="245400" cy="207973"/>
          </a:xfrm>
          <a:prstGeom prst="rect">
            <a:avLst/>
          </a:prstGeom>
          <a:noFill/>
          <a:ln>
            <a:noFill/>
          </a:ln>
        </p:spPr>
      </p:pic>
      <p:pic>
        <p:nvPicPr>
          <p:cNvPr id="731" name="Google Shape;731;p49"/>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3509475" y="3741747"/>
            <a:ext cx="399600" cy="130536"/>
          </a:xfrm>
          <a:prstGeom prst="rect">
            <a:avLst/>
          </a:prstGeom>
          <a:noFill/>
          <a:ln>
            <a:noFill/>
          </a:ln>
        </p:spPr>
      </p:pic>
      <p:pic>
        <p:nvPicPr>
          <p:cNvPr id="732" name="Google Shape;732;p49"/>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4742990" y="3451910"/>
            <a:ext cx="312325" cy="58301"/>
          </a:xfrm>
          <a:prstGeom prst="rect">
            <a:avLst/>
          </a:prstGeom>
          <a:noFill/>
          <a:ln>
            <a:noFill/>
          </a:ln>
        </p:spPr>
      </p:pic>
      <p:pic>
        <p:nvPicPr>
          <p:cNvPr id="733" name="Google Shape;733;p49"/>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1029464" y="3716043"/>
            <a:ext cx="431425" cy="162503"/>
          </a:xfrm>
          <a:prstGeom prst="rect">
            <a:avLst/>
          </a:prstGeom>
          <a:noFill/>
          <a:ln>
            <a:noFill/>
          </a:ln>
        </p:spPr>
      </p:pic>
      <p:pic>
        <p:nvPicPr>
          <p:cNvPr id="734" name="Google Shape;734;p49"/>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1599935" y="3693207"/>
            <a:ext cx="208175" cy="208175"/>
          </a:xfrm>
          <a:prstGeom prst="rect">
            <a:avLst/>
          </a:prstGeom>
          <a:noFill/>
          <a:ln>
            <a:noFill/>
          </a:ln>
        </p:spPr>
      </p:pic>
      <p:pic>
        <p:nvPicPr>
          <p:cNvPr id="735" name="Google Shape;735;p49"/>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6069409" y="3685919"/>
            <a:ext cx="245425" cy="242193"/>
          </a:xfrm>
          <a:prstGeom prst="rect">
            <a:avLst/>
          </a:prstGeom>
          <a:noFill/>
          <a:ln>
            <a:noFill/>
          </a:ln>
        </p:spPr>
      </p:pic>
      <p:pic>
        <p:nvPicPr>
          <p:cNvPr id="736" name="Google Shape;736;p49"/>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5095843" y="3436443"/>
            <a:ext cx="399600" cy="89234"/>
          </a:xfrm>
          <a:prstGeom prst="rect">
            <a:avLst/>
          </a:prstGeom>
          <a:noFill/>
          <a:ln>
            <a:noFill/>
          </a:ln>
        </p:spPr>
      </p:pic>
      <p:pic>
        <p:nvPicPr>
          <p:cNvPr id="737" name="Google Shape;737;p49"/>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6038401" y="3432128"/>
            <a:ext cx="312300" cy="97865"/>
          </a:xfrm>
          <a:prstGeom prst="rect">
            <a:avLst/>
          </a:prstGeom>
          <a:noFill/>
          <a:ln>
            <a:noFill/>
          </a:ln>
        </p:spPr>
      </p:pic>
      <p:pic>
        <p:nvPicPr>
          <p:cNvPr id="738" name="Google Shape;738;p49"/>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6587506" y="4429693"/>
            <a:ext cx="603175" cy="64339"/>
          </a:xfrm>
          <a:prstGeom prst="rect">
            <a:avLst/>
          </a:prstGeom>
          <a:noFill/>
          <a:ln>
            <a:noFill/>
          </a:ln>
        </p:spPr>
      </p:pic>
      <p:pic>
        <p:nvPicPr>
          <p:cNvPr id="739" name="Google Shape;739;p49"/>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2687575" y="3376352"/>
            <a:ext cx="208175" cy="197629"/>
          </a:xfrm>
          <a:prstGeom prst="rect">
            <a:avLst/>
          </a:prstGeom>
          <a:noFill/>
          <a:ln>
            <a:noFill/>
          </a:ln>
        </p:spPr>
      </p:pic>
    </p:spTree>
    <p:extLst>
      <p:ext uri="{BB962C8B-B14F-4D97-AF65-F5344CB8AC3E}">
        <p14:creationId xmlns:p14="http://schemas.microsoft.com/office/powerpoint/2010/main" val="1830194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50"/>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solidFill>
                  <a:srgbClr val="000000"/>
                </a:solidFill>
              </a:rPr>
              <a:t>450+ 会员且数量不断增长（白银会员，1）</a:t>
            </a:r>
            <a:endParaRPr i="0" u="none" strike="noStrike" cap="none" dirty="0"/>
          </a:p>
        </p:txBody>
      </p:sp>
      <p:pic>
        <p:nvPicPr>
          <p:cNvPr id="746" name="Google Shape;746;p50" descr="AMIHAN LOGO-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55753" y="1156503"/>
            <a:ext cx="277800" cy="388500"/>
          </a:xfrm>
          <a:prstGeom prst="rect">
            <a:avLst/>
          </a:prstGeom>
          <a:noFill/>
          <a:ln>
            <a:noFill/>
          </a:ln>
        </p:spPr>
      </p:pic>
      <p:pic>
        <p:nvPicPr>
          <p:cNvPr id="747" name="Google Shape;747;p50"/>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374536" y="2850695"/>
            <a:ext cx="594000" cy="206100"/>
          </a:xfrm>
          <a:prstGeom prst="rect">
            <a:avLst/>
          </a:prstGeom>
          <a:noFill/>
          <a:ln>
            <a:noFill/>
          </a:ln>
        </p:spPr>
      </p:pic>
      <p:pic>
        <p:nvPicPr>
          <p:cNvPr id="748" name="Google Shape;748;p50" descr="logo-1.png"/>
          <p:cNvPicPr preferRelativeResize="0"/>
          <p:nvPr/>
        </p:nvPicPr>
        <p:blipFill rotWithShape="1">
          <a:blip r:embed="rId5">
            <a:alphaModFix/>
          </a:blip>
          <a:srcRect/>
          <a:stretch/>
        </p:blipFill>
        <p:spPr>
          <a:xfrm>
            <a:off x="3110131" y="2352807"/>
            <a:ext cx="364500" cy="360000"/>
          </a:xfrm>
          <a:prstGeom prst="rect">
            <a:avLst/>
          </a:prstGeom>
          <a:noFill/>
          <a:ln>
            <a:noFill/>
          </a:ln>
        </p:spPr>
      </p:pic>
      <p:pic>
        <p:nvPicPr>
          <p:cNvPr id="749" name="Google Shape;749;p50"/>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849436" y="1225707"/>
            <a:ext cx="446775" cy="250093"/>
          </a:xfrm>
          <a:prstGeom prst="rect">
            <a:avLst/>
          </a:prstGeom>
          <a:noFill/>
          <a:ln>
            <a:noFill/>
          </a:ln>
        </p:spPr>
      </p:pic>
      <p:pic>
        <p:nvPicPr>
          <p:cNvPr id="750" name="Google Shape;750;p50" descr="Pasted image at 2017_11_14 03_28 PM.png"/>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416416" y="3571402"/>
            <a:ext cx="364500" cy="374828"/>
          </a:xfrm>
          <a:prstGeom prst="rect">
            <a:avLst/>
          </a:prstGeom>
          <a:noFill/>
          <a:ln>
            <a:noFill/>
          </a:ln>
        </p:spPr>
      </p:pic>
      <p:pic>
        <p:nvPicPr>
          <p:cNvPr id="751" name="Google Shape;751;p50" descr="Datawire.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601005" y="3645713"/>
            <a:ext cx="670200" cy="226204"/>
          </a:xfrm>
          <a:prstGeom prst="rect">
            <a:avLst/>
          </a:prstGeom>
          <a:noFill/>
          <a:ln>
            <a:noFill/>
          </a:ln>
        </p:spPr>
      </p:pic>
      <p:pic>
        <p:nvPicPr>
          <p:cNvPr id="752" name="Google Shape;752;p50"/>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7039852" y="2366820"/>
            <a:ext cx="331975" cy="331975"/>
          </a:xfrm>
          <a:prstGeom prst="rect">
            <a:avLst/>
          </a:prstGeom>
          <a:noFill/>
          <a:ln>
            <a:noFill/>
          </a:ln>
        </p:spPr>
      </p:pic>
      <p:pic>
        <p:nvPicPr>
          <p:cNvPr id="753" name="Google Shape;753;p50"/>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021535" y="891913"/>
            <a:ext cx="614700" cy="193326"/>
          </a:xfrm>
          <a:prstGeom prst="rect">
            <a:avLst/>
          </a:prstGeom>
          <a:noFill/>
          <a:ln>
            <a:noFill/>
          </a:ln>
        </p:spPr>
      </p:pic>
      <p:pic>
        <p:nvPicPr>
          <p:cNvPr id="754" name="Google Shape;754;p50"/>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978059" y="3148531"/>
            <a:ext cx="594300" cy="364009"/>
          </a:xfrm>
          <a:prstGeom prst="rect">
            <a:avLst/>
          </a:prstGeom>
          <a:noFill/>
          <a:ln>
            <a:noFill/>
          </a:ln>
        </p:spPr>
      </p:pic>
      <p:pic>
        <p:nvPicPr>
          <p:cNvPr id="755" name="Google Shape;755;p50"/>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943292" y="827038"/>
            <a:ext cx="331975" cy="323076"/>
          </a:xfrm>
          <a:prstGeom prst="rect">
            <a:avLst/>
          </a:prstGeom>
          <a:noFill/>
          <a:ln>
            <a:noFill/>
          </a:ln>
        </p:spPr>
      </p:pic>
      <p:pic>
        <p:nvPicPr>
          <p:cNvPr id="756" name="Google Shape;756;p50"/>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669096" y="2819730"/>
            <a:ext cx="446775" cy="268030"/>
          </a:xfrm>
          <a:prstGeom prst="rect">
            <a:avLst/>
          </a:prstGeom>
          <a:noFill/>
          <a:ln>
            <a:noFill/>
          </a:ln>
        </p:spPr>
      </p:pic>
      <p:pic>
        <p:nvPicPr>
          <p:cNvPr id="757" name="Google Shape;757;p50"/>
          <p:cNvPicPr preferRelativeResize="0"/>
          <p:nvPr/>
        </p:nvPicPr>
        <p:blipFill rotWithShape="1">
          <a:blip r:embed="rId14" cstate="print">
            <a:alphaModFix/>
            <a:extLst>
              <a:ext uri="{28A0092B-C50C-407E-A947-70E740481C1C}">
                <a14:useLocalDpi xmlns:a14="http://schemas.microsoft.com/office/drawing/2010/main"/>
              </a:ext>
            </a:extLst>
          </a:blip>
          <a:srcRect r="-725"/>
          <a:stretch/>
        </p:blipFill>
        <p:spPr>
          <a:xfrm>
            <a:off x="809722" y="4089484"/>
            <a:ext cx="614825" cy="191421"/>
          </a:xfrm>
          <a:prstGeom prst="rect">
            <a:avLst/>
          </a:prstGeom>
          <a:noFill/>
          <a:ln>
            <a:noFill/>
          </a:ln>
        </p:spPr>
      </p:pic>
      <p:pic>
        <p:nvPicPr>
          <p:cNvPr id="758" name="Google Shape;758;p50"/>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36687" y="805425"/>
            <a:ext cx="446700" cy="366301"/>
          </a:xfrm>
          <a:prstGeom prst="rect">
            <a:avLst/>
          </a:prstGeom>
          <a:noFill/>
          <a:ln>
            <a:noFill/>
          </a:ln>
        </p:spPr>
      </p:pic>
      <p:pic>
        <p:nvPicPr>
          <p:cNvPr id="759" name="Google Shape;759;p50"/>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330657" y="1923413"/>
            <a:ext cx="446775" cy="355854"/>
          </a:xfrm>
          <a:prstGeom prst="rect">
            <a:avLst/>
          </a:prstGeom>
          <a:noFill/>
          <a:ln>
            <a:noFill/>
          </a:ln>
        </p:spPr>
      </p:pic>
      <p:pic>
        <p:nvPicPr>
          <p:cNvPr id="760" name="Google Shape;760;p50"/>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8442447" y="1599504"/>
            <a:ext cx="614825" cy="237763"/>
          </a:xfrm>
          <a:prstGeom prst="rect">
            <a:avLst/>
          </a:prstGeom>
          <a:noFill/>
          <a:ln>
            <a:noFill/>
          </a:ln>
        </p:spPr>
      </p:pic>
      <p:pic>
        <p:nvPicPr>
          <p:cNvPr id="761" name="Google Shape;761;p50"/>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8465803" y="2007101"/>
            <a:ext cx="614700" cy="188479"/>
          </a:xfrm>
          <a:prstGeom prst="rect">
            <a:avLst/>
          </a:prstGeom>
          <a:noFill/>
          <a:ln>
            <a:noFill/>
          </a:ln>
        </p:spPr>
      </p:pic>
      <p:pic>
        <p:nvPicPr>
          <p:cNvPr id="762" name="Google Shape;762;p50"/>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2689674" y="1552780"/>
            <a:ext cx="540775" cy="331210"/>
          </a:xfrm>
          <a:prstGeom prst="rect">
            <a:avLst/>
          </a:prstGeom>
          <a:noFill/>
          <a:ln>
            <a:noFill/>
          </a:ln>
        </p:spPr>
      </p:pic>
      <p:pic>
        <p:nvPicPr>
          <p:cNvPr id="763" name="Google Shape;763;p50"/>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6585380" y="1943683"/>
            <a:ext cx="548700" cy="315315"/>
          </a:xfrm>
          <a:prstGeom prst="rect">
            <a:avLst/>
          </a:prstGeom>
          <a:noFill/>
          <a:ln>
            <a:noFill/>
          </a:ln>
        </p:spPr>
      </p:pic>
      <p:pic>
        <p:nvPicPr>
          <p:cNvPr id="764" name="Google Shape;764;p50"/>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4816379" y="2309336"/>
            <a:ext cx="414899" cy="446942"/>
          </a:xfrm>
          <a:prstGeom prst="rect">
            <a:avLst/>
          </a:prstGeom>
          <a:noFill/>
          <a:ln>
            <a:noFill/>
          </a:ln>
        </p:spPr>
      </p:pic>
      <p:pic>
        <p:nvPicPr>
          <p:cNvPr id="765" name="Google Shape;765;p50"/>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504953" y="2313630"/>
            <a:ext cx="446775" cy="438354"/>
          </a:xfrm>
          <a:prstGeom prst="rect">
            <a:avLst/>
          </a:prstGeom>
          <a:noFill/>
          <a:ln>
            <a:noFill/>
          </a:ln>
        </p:spPr>
      </p:pic>
      <p:pic>
        <p:nvPicPr>
          <p:cNvPr id="766" name="Google Shape;766;p50"/>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8583075" y="2350626"/>
            <a:ext cx="485700" cy="364363"/>
          </a:xfrm>
          <a:prstGeom prst="rect">
            <a:avLst/>
          </a:prstGeom>
          <a:noFill/>
          <a:ln>
            <a:noFill/>
          </a:ln>
        </p:spPr>
      </p:pic>
      <p:pic>
        <p:nvPicPr>
          <p:cNvPr id="767" name="Google Shape;767;p50"/>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5999156" y="1900939"/>
            <a:ext cx="364500" cy="400802"/>
          </a:xfrm>
          <a:prstGeom prst="rect">
            <a:avLst/>
          </a:prstGeom>
          <a:noFill/>
          <a:ln>
            <a:noFill/>
          </a:ln>
        </p:spPr>
      </p:pic>
      <p:pic>
        <p:nvPicPr>
          <p:cNvPr id="768" name="Google Shape;768;p5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6225402" y="2431679"/>
            <a:ext cx="540775" cy="202257"/>
          </a:xfrm>
          <a:prstGeom prst="rect">
            <a:avLst/>
          </a:prstGeom>
          <a:noFill/>
          <a:ln>
            <a:noFill/>
          </a:ln>
        </p:spPr>
      </p:pic>
      <p:pic>
        <p:nvPicPr>
          <p:cNvPr id="769" name="Google Shape;769;p50"/>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107244" y="3564923"/>
            <a:ext cx="403200" cy="387786"/>
          </a:xfrm>
          <a:prstGeom prst="rect">
            <a:avLst/>
          </a:prstGeom>
          <a:noFill/>
          <a:ln>
            <a:noFill/>
          </a:ln>
        </p:spPr>
      </p:pic>
      <p:pic>
        <p:nvPicPr>
          <p:cNvPr id="770" name="Google Shape;770;p50"/>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5903737" y="1561633"/>
            <a:ext cx="540775" cy="313504"/>
          </a:xfrm>
          <a:prstGeom prst="rect">
            <a:avLst/>
          </a:prstGeom>
          <a:noFill/>
          <a:ln>
            <a:noFill/>
          </a:ln>
        </p:spPr>
      </p:pic>
      <p:pic>
        <p:nvPicPr>
          <p:cNvPr id="771" name="Google Shape;771;p50"/>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3964" y="1939994"/>
            <a:ext cx="540775" cy="322692"/>
          </a:xfrm>
          <a:prstGeom prst="rect">
            <a:avLst/>
          </a:prstGeom>
          <a:noFill/>
          <a:ln>
            <a:noFill/>
          </a:ln>
        </p:spPr>
      </p:pic>
      <p:pic>
        <p:nvPicPr>
          <p:cNvPr id="772" name="Google Shape;772;p50"/>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886289" y="1292440"/>
            <a:ext cx="743701" cy="116626"/>
          </a:xfrm>
          <a:prstGeom prst="rect">
            <a:avLst/>
          </a:prstGeom>
          <a:noFill/>
          <a:ln>
            <a:noFill/>
          </a:ln>
        </p:spPr>
      </p:pic>
      <p:pic>
        <p:nvPicPr>
          <p:cNvPr id="773" name="Google Shape;773;p50"/>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811111" y="2022040"/>
            <a:ext cx="743699" cy="158601"/>
          </a:xfrm>
          <a:prstGeom prst="rect">
            <a:avLst/>
          </a:prstGeom>
          <a:noFill/>
          <a:ln>
            <a:noFill/>
          </a:ln>
        </p:spPr>
      </p:pic>
      <p:pic>
        <p:nvPicPr>
          <p:cNvPr id="774" name="Google Shape;774;p50"/>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5034566" y="2785782"/>
            <a:ext cx="548700" cy="335927"/>
          </a:xfrm>
          <a:prstGeom prst="rect">
            <a:avLst/>
          </a:prstGeom>
          <a:noFill/>
          <a:ln>
            <a:noFill/>
          </a:ln>
        </p:spPr>
      </p:pic>
      <p:pic>
        <p:nvPicPr>
          <p:cNvPr id="775" name="Google Shape;775;p5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726796" y="1653928"/>
            <a:ext cx="743700" cy="128914"/>
          </a:xfrm>
          <a:prstGeom prst="rect">
            <a:avLst/>
          </a:prstGeom>
          <a:noFill/>
          <a:ln>
            <a:noFill/>
          </a:ln>
        </p:spPr>
      </p:pic>
      <p:pic>
        <p:nvPicPr>
          <p:cNvPr id="776" name="Google Shape;776;p50"/>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973982" y="2427892"/>
            <a:ext cx="794400" cy="209830"/>
          </a:xfrm>
          <a:prstGeom prst="rect">
            <a:avLst/>
          </a:prstGeom>
          <a:noFill/>
          <a:ln>
            <a:noFill/>
          </a:ln>
        </p:spPr>
      </p:pic>
      <p:pic>
        <p:nvPicPr>
          <p:cNvPr id="777" name="Google Shape;777;p50"/>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958918" y="1627208"/>
            <a:ext cx="548700" cy="182353"/>
          </a:xfrm>
          <a:prstGeom prst="rect">
            <a:avLst/>
          </a:prstGeom>
          <a:noFill/>
          <a:ln>
            <a:noFill/>
          </a:ln>
        </p:spPr>
      </p:pic>
      <p:pic>
        <p:nvPicPr>
          <p:cNvPr id="778" name="Google Shape;778;p50"/>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948058" y="895786"/>
            <a:ext cx="594000" cy="185579"/>
          </a:xfrm>
          <a:prstGeom prst="rect">
            <a:avLst/>
          </a:prstGeom>
          <a:noFill/>
          <a:ln>
            <a:noFill/>
          </a:ln>
        </p:spPr>
      </p:pic>
      <p:pic>
        <p:nvPicPr>
          <p:cNvPr id="779" name="Google Shape;779;p50"/>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89801" y="2852408"/>
            <a:ext cx="594000" cy="202675"/>
          </a:xfrm>
          <a:prstGeom prst="rect">
            <a:avLst/>
          </a:prstGeom>
          <a:noFill/>
          <a:ln>
            <a:noFill/>
          </a:ln>
        </p:spPr>
      </p:pic>
      <p:pic>
        <p:nvPicPr>
          <p:cNvPr id="780" name="Google Shape;780;p50"/>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7549736" y="2785718"/>
            <a:ext cx="548700" cy="336054"/>
          </a:xfrm>
          <a:prstGeom prst="rect">
            <a:avLst/>
          </a:prstGeom>
          <a:noFill/>
          <a:ln>
            <a:noFill/>
          </a:ln>
        </p:spPr>
      </p:pic>
      <p:pic>
        <p:nvPicPr>
          <p:cNvPr id="781" name="Google Shape;781;p50"/>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193736" y="3222703"/>
            <a:ext cx="710775" cy="215666"/>
          </a:xfrm>
          <a:prstGeom prst="rect">
            <a:avLst/>
          </a:prstGeom>
          <a:noFill/>
          <a:ln>
            <a:noFill/>
          </a:ln>
        </p:spPr>
      </p:pic>
      <p:pic>
        <p:nvPicPr>
          <p:cNvPr id="782" name="Google Shape;782;p50"/>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594278" y="3167154"/>
            <a:ext cx="485700" cy="326764"/>
          </a:xfrm>
          <a:prstGeom prst="rect">
            <a:avLst/>
          </a:prstGeom>
          <a:noFill/>
          <a:ln>
            <a:noFill/>
          </a:ln>
        </p:spPr>
      </p:pic>
      <p:pic>
        <p:nvPicPr>
          <p:cNvPr id="783" name="Google Shape;783;p50"/>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155607" y="3205809"/>
            <a:ext cx="594000" cy="249453"/>
          </a:xfrm>
          <a:prstGeom prst="rect">
            <a:avLst/>
          </a:prstGeom>
          <a:noFill/>
          <a:ln>
            <a:noFill/>
          </a:ln>
        </p:spPr>
      </p:pic>
      <p:pic>
        <p:nvPicPr>
          <p:cNvPr id="784" name="Google Shape;784;p50"/>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7863366" y="3182505"/>
            <a:ext cx="540775" cy="296061"/>
          </a:xfrm>
          <a:prstGeom prst="rect">
            <a:avLst/>
          </a:prstGeom>
          <a:noFill/>
          <a:ln>
            <a:noFill/>
          </a:ln>
        </p:spPr>
      </p:pic>
      <p:pic>
        <p:nvPicPr>
          <p:cNvPr id="785" name="Google Shape;785;p50"/>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7355804" y="2042392"/>
            <a:ext cx="888275" cy="117896"/>
          </a:xfrm>
          <a:prstGeom prst="rect">
            <a:avLst/>
          </a:prstGeom>
          <a:noFill/>
          <a:ln>
            <a:noFill/>
          </a:ln>
        </p:spPr>
      </p:pic>
      <p:pic>
        <p:nvPicPr>
          <p:cNvPr id="786" name="Google Shape;786;p50"/>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826463" y="1962128"/>
            <a:ext cx="614825" cy="278425"/>
          </a:xfrm>
          <a:prstGeom prst="rect">
            <a:avLst/>
          </a:prstGeom>
          <a:noFill/>
          <a:ln>
            <a:noFill/>
          </a:ln>
        </p:spPr>
      </p:pic>
      <p:pic>
        <p:nvPicPr>
          <p:cNvPr id="787" name="Google Shape;787;p50"/>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662158" y="1964530"/>
            <a:ext cx="446775" cy="273622"/>
          </a:xfrm>
          <a:prstGeom prst="rect">
            <a:avLst/>
          </a:prstGeom>
          <a:noFill/>
          <a:ln>
            <a:noFill/>
          </a:ln>
        </p:spPr>
      </p:pic>
      <p:pic>
        <p:nvPicPr>
          <p:cNvPr id="788" name="Google Shape;788;p50"/>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7553069" y="1577813"/>
            <a:ext cx="670200" cy="281143"/>
          </a:xfrm>
          <a:prstGeom prst="rect">
            <a:avLst/>
          </a:prstGeom>
          <a:noFill/>
          <a:ln>
            <a:noFill/>
          </a:ln>
        </p:spPr>
      </p:pic>
      <p:pic>
        <p:nvPicPr>
          <p:cNvPr id="789" name="Google Shape;789;p50"/>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449628" y="1533770"/>
            <a:ext cx="331975" cy="369230"/>
          </a:xfrm>
          <a:prstGeom prst="rect">
            <a:avLst/>
          </a:prstGeom>
          <a:noFill/>
          <a:ln>
            <a:noFill/>
          </a:ln>
        </p:spPr>
      </p:pic>
      <p:pic>
        <p:nvPicPr>
          <p:cNvPr id="790" name="Google Shape;790;p50"/>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2725" y="4118320"/>
            <a:ext cx="614825" cy="133749"/>
          </a:xfrm>
          <a:prstGeom prst="rect">
            <a:avLst/>
          </a:prstGeom>
          <a:noFill/>
          <a:ln>
            <a:noFill/>
          </a:ln>
        </p:spPr>
      </p:pic>
      <p:pic>
        <p:nvPicPr>
          <p:cNvPr id="791" name="Google Shape;791;p50"/>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4227201" y="2785718"/>
            <a:ext cx="548700" cy="336054"/>
          </a:xfrm>
          <a:prstGeom prst="rect">
            <a:avLst/>
          </a:prstGeom>
          <a:noFill/>
          <a:ln>
            <a:noFill/>
          </a:ln>
        </p:spPr>
      </p:pic>
      <p:pic>
        <p:nvPicPr>
          <p:cNvPr id="792" name="Google Shape;792;p50"/>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8582325" y="890593"/>
            <a:ext cx="474000" cy="195966"/>
          </a:xfrm>
          <a:prstGeom prst="rect">
            <a:avLst/>
          </a:prstGeom>
          <a:noFill/>
          <a:ln>
            <a:noFill/>
          </a:ln>
        </p:spPr>
      </p:pic>
      <p:pic>
        <p:nvPicPr>
          <p:cNvPr id="793" name="Google Shape;793;p50"/>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2559317" y="1210661"/>
            <a:ext cx="471300" cy="280185"/>
          </a:xfrm>
          <a:prstGeom prst="rect">
            <a:avLst/>
          </a:prstGeom>
          <a:noFill/>
          <a:ln>
            <a:noFill/>
          </a:ln>
        </p:spPr>
      </p:pic>
      <p:pic>
        <p:nvPicPr>
          <p:cNvPr id="794" name="Google Shape;794;p50"/>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6893811" y="3593309"/>
            <a:ext cx="594300" cy="331012"/>
          </a:xfrm>
          <a:prstGeom prst="rect">
            <a:avLst/>
          </a:prstGeom>
          <a:noFill/>
          <a:ln>
            <a:noFill/>
          </a:ln>
        </p:spPr>
      </p:pic>
      <p:pic>
        <p:nvPicPr>
          <p:cNvPr id="795" name="Google Shape;795;p50"/>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5180008" y="1268568"/>
            <a:ext cx="614700" cy="164369"/>
          </a:xfrm>
          <a:prstGeom prst="rect">
            <a:avLst/>
          </a:prstGeom>
          <a:noFill/>
          <a:ln>
            <a:noFill/>
          </a:ln>
        </p:spPr>
      </p:pic>
      <p:pic>
        <p:nvPicPr>
          <p:cNvPr id="796" name="Google Shape;796;p50"/>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1849115" y="922779"/>
            <a:ext cx="594300" cy="131594"/>
          </a:xfrm>
          <a:prstGeom prst="rect">
            <a:avLst/>
          </a:prstGeom>
          <a:noFill/>
          <a:ln>
            <a:noFill/>
          </a:ln>
        </p:spPr>
      </p:pic>
      <p:pic>
        <p:nvPicPr>
          <p:cNvPr id="797" name="Google Shape;797;p50"/>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905516" y="3590776"/>
            <a:ext cx="548700" cy="336079"/>
          </a:xfrm>
          <a:prstGeom prst="rect">
            <a:avLst/>
          </a:prstGeom>
          <a:noFill/>
          <a:ln>
            <a:noFill/>
          </a:ln>
        </p:spPr>
      </p:pic>
      <p:pic>
        <p:nvPicPr>
          <p:cNvPr id="798" name="Google Shape;798;p50"/>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7621975" y="1220374"/>
            <a:ext cx="446700" cy="260759"/>
          </a:xfrm>
          <a:prstGeom prst="rect">
            <a:avLst/>
          </a:prstGeom>
          <a:noFill/>
          <a:ln>
            <a:noFill/>
          </a:ln>
        </p:spPr>
      </p:pic>
      <p:pic>
        <p:nvPicPr>
          <p:cNvPr id="799" name="Google Shape;799;p50"/>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4910527" y="3582882"/>
            <a:ext cx="485700" cy="351868"/>
          </a:xfrm>
          <a:prstGeom prst="rect">
            <a:avLst/>
          </a:prstGeom>
          <a:noFill/>
          <a:ln>
            <a:noFill/>
          </a:ln>
        </p:spPr>
      </p:pic>
      <p:pic>
        <p:nvPicPr>
          <p:cNvPr id="800" name="Google Shape;800;p50"/>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26175" y="860836"/>
            <a:ext cx="614825" cy="255480"/>
          </a:xfrm>
          <a:prstGeom prst="rect">
            <a:avLst/>
          </a:prstGeom>
          <a:noFill/>
          <a:ln>
            <a:noFill/>
          </a:ln>
        </p:spPr>
      </p:pic>
      <p:pic>
        <p:nvPicPr>
          <p:cNvPr id="801" name="Google Shape;801;p50"/>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5014359" y="1618572"/>
            <a:ext cx="670200" cy="199625"/>
          </a:xfrm>
          <a:prstGeom prst="rect">
            <a:avLst/>
          </a:prstGeom>
          <a:noFill/>
          <a:ln>
            <a:noFill/>
          </a:ln>
        </p:spPr>
      </p:pic>
      <p:pic>
        <p:nvPicPr>
          <p:cNvPr id="802" name="Google Shape;802;p50"/>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145440" y="1651354"/>
            <a:ext cx="594300" cy="134062"/>
          </a:xfrm>
          <a:prstGeom prst="rect">
            <a:avLst/>
          </a:prstGeom>
          <a:noFill/>
          <a:ln>
            <a:noFill/>
          </a:ln>
        </p:spPr>
      </p:pic>
      <p:pic>
        <p:nvPicPr>
          <p:cNvPr id="803" name="Google Shape;803;p50"/>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3727730" y="901092"/>
            <a:ext cx="501900" cy="174969"/>
          </a:xfrm>
          <a:prstGeom prst="rect">
            <a:avLst/>
          </a:prstGeom>
          <a:noFill/>
          <a:ln>
            <a:noFill/>
          </a:ln>
        </p:spPr>
      </p:pic>
      <p:pic>
        <p:nvPicPr>
          <p:cNvPr id="804" name="Google Shape;804;p50"/>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81847" y="3633984"/>
            <a:ext cx="710775" cy="249664"/>
          </a:xfrm>
          <a:prstGeom prst="rect">
            <a:avLst/>
          </a:prstGeom>
          <a:noFill/>
          <a:ln>
            <a:noFill/>
          </a:ln>
        </p:spPr>
      </p:pic>
      <p:pic>
        <p:nvPicPr>
          <p:cNvPr id="805" name="Google Shape;805;p50"/>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2750472" y="929627"/>
            <a:ext cx="670200" cy="117899"/>
          </a:xfrm>
          <a:prstGeom prst="rect">
            <a:avLst/>
          </a:prstGeom>
          <a:noFill/>
          <a:ln>
            <a:noFill/>
          </a:ln>
        </p:spPr>
      </p:pic>
      <p:pic>
        <p:nvPicPr>
          <p:cNvPr id="806" name="Google Shape;806;p50"/>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1663012" y="2037736"/>
            <a:ext cx="926375" cy="127210"/>
          </a:xfrm>
          <a:prstGeom prst="rect">
            <a:avLst/>
          </a:prstGeom>
          <a:noFill/>
          <a:ln>
            <a:noFill/>
          </a:ln>
        </p:spPr>
      </p:pic>
      <p:pic>
        <p:nvPicPr>
          <p:cNvPr id="807" name="Google Shape;807;p50"/>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4606029" y="3276901"/>
            <a:ext cx="670200" cy="107271"/>
          </a:xfrm>
          <a:prstGeom prst="rect">
            <a:avLst/>
          </a:prstGeom>
          <a:noFill/>
          <a:ln>
            <a:noFill/>
          </a:ln>
        </p:spPr>
      </p:pic>
      <p:pic>
        <p:nvPicPr>
          <p:cNvPr id="808" name="Google Shape;808;p50"/>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389988" y="3235194"/>
            <a:ext cx="794400" cy="190684"/>
          </a:xfrm>
          <a:prstGeom prst="rect">
            <a:avLst/>
          </a:prstGeom>
          <a:noFill/>
          <a:ln>
            <a:noFill/>
          </a:ln>
        </p:spPr>
      </p:pic>
      <p:pic>
        <p:nvPicPr>
          <p:cNvPr id="809" name="Google Shape;809;p50"/>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184045" y="1255817"/>
            <a:ext cx="670200" cy="189872"/>
          </a:xfrm>
          <a:prstGeom prst="rect">
            <a:avLst/>
          </a:prstGeom>
          <a:noFill/>
          <a:ln>
            <a:noFill/>
          </a:ln>
        </p:spPr>
      </p:pic>
      <p:pic>
        <p:nvPicPr>
          <p:cNvPr id="810" name="Google Shape;810;p50"/>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6120472" y="1201784"/>
            <a:ext cx="403200" cy="297938"/>
          </a:xfrm>
          <a:prstGeom prst="rect">
            <a:avLst/>
          </a:prstGeom>
          <a:noFill/>
          <a:ln>
            <a:noFill/>
          </a:ln>
        </p:spPr>
      </p:pic>
      <p:pic>
        <p:nvPicPr>
          <p:cNvPr id="811" name="Google Shape;811;p50"/>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8357101" y="2851877"/>
            <a:ext cx="710700" cy="203736"/>
          </a:xfrm>
          <a:prstGeom prst="rect">
            <a:avLst/>
          </a:prstGeom>
          <a:noFill/>
          <a:ln>
            <a:noFill/>
          </a:ln>
        </p:spPr>
      </p:pic>
      <p:pic>
        <p:nvPicPr>
          <p:cNvPr id="812" name="Google Shape;812;p50"/>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8384100" y="3695142"/>
            <a:ext cx="670200" cy="127347"/>
          </a:xfrm>
          <a:prstGeom prst="rect">
            <a:avLst/>
          </a:prstGeom>
          <a:noFill/>
          <a:ln>
            <a:noFill/>
          </a:ln>
        </p:spPr>
      </p:pic>
      <p:pic>
        <p:nvPicPr>
          <p:cNvPr id="813" name="Google Shape;813;p50"/>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841931" y="2823355"/>
            <a:ext cx="446775" cy="260780"/>
          </a:xfrm>
          <a:prstGeom prst="rect">
            <a:avLst/>
          </a:prstGeom>
          <a:noFill/>
          <a:ln>
            <a:noFill/>
          </a:ln>
        </p:spPr>
      </p:pic>
      <p:pic>
        <p:nvPicPr>
          <p:cNvPr id="814" name="Google Shape;814;p50"/>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942466" y="2834580"/>
            <a:ext cx="794400" cy="238331"/>
          </a:xfrm>
          <a:prstGeom prst="rect">
            <a:avLst/>
          </a:prstGeom>
          <a:noFill/>
          <a:ln>
            <a:noFill/>
          </a:ln>
        </p:spPr>
      </p:pic>
      <p:pic>
        <p:nvPicPr>
          <p:cNvPr id="815" name="Google Shape;815;p50"/>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1567111" y="3569811"/>
            <a:ext cx="471300" cy="378009"/>
          </a:xfrm>
          <a:prstGeom prst="rect">
            <a:avLst/>
          </a:prstGeom>
          <a:noFill/>
          <a:ln>
            <a:noFill/>
          </a:ln>
        </p:spPr>
      </p:pic>
      <p:pic>
        <p:nvPicPr>
          <p:cNvPr id="816" name="Google Shape;816;p50"/>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6663691" y="1662535"/>
            <a:ext cx="670200" cy="111700"/>
          </a:xfrm>
          <a:prstGeom prst="rect">
            <a:avLst/>
          </a:prstGeom>
          <a:noFill/>
          <a:ln>
            <a:noFill/>
          </a:ln>
        </p:spPr>
      </p:pic>
      <p:pic>
        <p:nvPicPr>
          <p:cNvPr id="817" name="Google Shape;817;p50"/>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4350933" y="3574743"/>
            <a:ext cx="446700" cy="368145"/>
          </a:xfrm>
          <a:prstGeom prst="rect">
            <a:avLst/>
          </a:prstGeom>
          <a:noFill/>
          <a:ln>
            <a:noFill/>
          </a:ln>
        </p:spPr>
      </p:pic>
      <p:pic>
        <p:nvPicPr>
          <p:cNvPr id="818" name="Google Shape;818;p50"/>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044277" y="914867"/>
            <a:ext cx="670200" cy="147419"/>
          </a:xfrm>
          <a:prstGeom prst="rect">
            <a:avLst/>
          </a:prstGeom>
          <a:noFill/>
          <a:ln>
            <a:noFill/>
          </a:ln>
        </p:spPr>
      </p:pic>
      <p:pic>
        <p:nvPicPr>
          <p:cNvPr id="819" name="Google Shape;819;p50"/>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1686118" y="3239182"/>
            <a:ext cx="794400" cy="182708"/>
          </a:xfrm>
          <a:prstGeom prst="rect">
            <a:avLst/>
          </a:prstGeom>
          <a:noFill/>
          <a:ln>
            <a:noFill/>
          </a:ln>
        </p:spPr>
      </p:pic>
      <p:pic>
        <p:nvPicPr>
          <p:cNvPr id="820" name="Google Shape;820;p50"/>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4018270" y="3185433"/>
            <a:ext cx="474000" cy="290205"/>
          </a:xfrm>
          <a:prstGeom prst="rect">
            <a:avLst/>
          </a:prstGeom>
          <a:noFill/>
          <a:ln>
            <a:noFill/>
          </a:ln>
        </p:spPr>
      </p:pic>
      <p:pic>
        <p:nvPicPr>
          <p:cNvPr id="821" name="Google Shape;821;p50"/>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6547371" y="2858294"/>
            <a:ext cx="743700" cy="190902"/>
          </a:xfrm>
          <a:prstGeom prst="rect">
            <a:avLst/>
          </a:prstGeom>
          <a:noFill/>
          <a:ln>
            <a:noFill/>
          </a:ln>
        </p:spPr>
      </p:pic>
      <p:pic>
        <p:nvPicPr>
          <p:cNvPr id="822" name="Google Shape;822;p50"/>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2042056" y="2438802"/>
            <a:ext cx="794400" cy="188010"/>
          </a:xfrm>
          <a:prstGeom prst="rect">
            <a:avLst/>
          </a:prstGeom>
          <a:noFill/>
          <a:ln>
            <a:noFill/>
          </a:ln>
        </p:spPr>
      </p:pic>
      <p:pic>
        <p:nvPicPr>
          <p:cNvPr id="823" name="Google Shape;823;p50"/>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3623338" y="3683005"/>
            <a:ext cx="614700" cy="151621"/>
          </a:xfrm>
          <a:prstGeom prst="rect">
            <a:avLst/>
          </a:prstGeom>
          <a:noFill/>
          <a:ln>
            <a:noFill/>
          </a:ln>
        </p:spPr>
      </p:pic>
      <p:pic>
        <p:nvPicPr>
          <p:cNvPr id="824" name="Google Shape;824;p50"/>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3776534" y="2039382"/>
            <a:ext cx="663900" cy="123917"/>
          </a:xfrm>
          <a:prstGeom prst="rect">
            <a:avLst/>
          </a:prstGeom>
          <a:noFill/>
          <a:ln>
            <a:noFill/>
          </a:ln>
        </p:spPr>
      </p:pic>
      <p:pic>
        <p:nvPicPr>
          <p:cNvPr id="825" name="Google Shape;825;p50"/>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6298147" y="3245008"/>
            <a:ext cx="743700" cy="171055"/>
          </a:xfrm>
          <a:prstGeom prst="rect">
            <a:avLst/>
          </a:prstGeom>
          <a:noFill/>
          <a:ln>
            <a:noFill/>
          </a:ln>
        </p:spPr>
      </p:pic>
      <p:pic>
        <p:nvPicPr>
          <p:cNvPr id="826" name="Google Shape;826;p50"/>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645501" y="2408871"/>
            <a:ext cx="663900" cy="247873"/>
          </a:xfrm>
          <a:prstGeom prst="rect">
            <a:avLst/>
          </a:prstGeom>
          <a:noFill/>
          <a:ln>
            <a:noFill/>
          </a:ln>
        </p:spPr>
      </p:pic>
      <p:pic>
        <p:nvPicPr>
          <p:cNvPr id="827" name="Google Shape;827;p50"/>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8517900" y="3253714"/>
            <a:ext cx="548700" cy="153644"/>
          </a:xfrm>
          <a:prstGeom prst="rect">
            <a:avLst/>
          </a:prstGeom>
          <a:noFill/>
          <a:ln>
            <a:noFill/>
          </a:ln>
        </p:spPr>
      </p:pic>
      <p:pic>
        <p:nvPicPr>
          <p:cNvPr id="828" name="Google Shape;828;p50"/>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3356381" y="1261252"/>
            <a:ext cx="501900" cy="179003"/>
          </a:xfrm>
          <a:prstGeom prst="rect">
            <a:avLst/>
          </a:prstGeom>
          <a:noFill/>
          <a:ln>
            <a:noFill/>
          </a:ln>
        </p:spPr>
      </p:pic>
      <p:pic>
        <p:nvPicPr>
          <p:cNvPr id="829" name="Google Shape;829;p50"/>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113750" y="1205696"/>
            <a:ext cx="446775" cy="290114"/>
          </a:xfrm>
          <a:prstGeom prst="rect">
            <a:avLst/>
          </a:prstGeom>
          <a:noFill/>
          <a:ln>
            <a:noFill/>
          </a:ln>
        </p:spPr>
      </p:pic>
      <p:pic>
        <p:nvPicPr>
          <p:cNvPr id="830" name="Google Shape;830;p50"/>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5290445" y="811755"/>
            <a:ext cx="446775" cy="353641"/>
          </a:xfrm>
          <a:prstGeom prst="rect">
            <a:avLst/>
          </a:prstGeom>
          <a:noFill/>
          <a:ln>
            <a:noFill/>
          </a:ln>
        </p:spPr>
      </p:pic>
      <p:pic>
        <p:nvPicPr>
          <p:cNvPr id="831" name="Google Shape;831;p50"/>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8394439" y="1232802"/>
            <a:ext cx="710801" cy="235902"/>
          </a:xfrm>
          <a:prstGeom prst="rect">
            <a:avLst/>
          </a:prstGeom>
          <a:noFill/>
          <a:ln>
            <a:noFill/>
          </a:ln>
        </p:spPr>
      </p:pic>
      <p:pic>
        <p:nvPicPr>
          <p:cNvPr id="832" name="Google Shape;832;p50"/>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5509121" y="3659984"/>
            <a:ext cx="794400" cy="197663"/>
          </a:xfrm>
          <a:prstGeom prst="rect">
            <a:avLst/>
          </a:prstGeom>
          <a:noFill/>
          <a:ln>
            <a:noFill/>
          </a:ln>
        </p:spPr>
      </p:pic>
      <p:pic>
        <p:nvPicPr>
          <p:cNvPr id="833" name="Google Shape;833;p50"/>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1995531" y="2783698"/>
            <a:ext cx="414900" cy="340094"/>
          </a:xfrm>
          <a:prstGeom prst="rect">
            <a:avLst/>
          </a:prstGeom>
          <a:noFill/>
          <a:ln>
            <a:noFill/>
          </a:ln>
        </p:spPr>
      </p:pic>
      <p:pic>
        <p:nvPicPr>
          <p:cNvPr id="834" name="Google Shape;834;p50"/>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4000781" y="1642919"/>
            <a:ext cx="794400" cy="150932"/>
          </a:xfrm>
          <a:prstGeom prst="rect">
            <a:avLst/>
          </a:prstGeom>
          <a:noFill/>
          <a:ln>
            <a:noFill/>
          </a:ln>
        </p:spPr>
      </p:pic>
      <p:pic>
        <p:nvPicPr>
          <p:cNvPr id="835" name="Google Shape;835;p50"/>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13225" y="3246856"/>
            <a:ext cx="851075" cy="167359"/>
          </a:xfrm>
          <a:prstGeom prst="rect">
            <a:avLst/>
          </a:prstGeom>
          <a:noFill/>
          <a:ln>
            <a:noFill/>
          </a:ln>
        </p:spPr>
      </p:pic>
      <p:pic>
        <p:nvPicPr>
          <p:cNvPr id="836" name="Google Shape;836;p50"/>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3748305" y="2369964"/>
            <a:ext cx="794400" cy="325686"/>
          </a:xfrm>
          <a:prstGeom prst="rect">
            <a:avLst/>
          </a:prstGeom>
          <a:noFill/>
          <a:ln>
            <a:noFill/>
          </a:ln>
        </p:spPr>
      </p:pic>
      <p:pic>
        <p:nvPicPr>
          <p:cNvPr id="837" name="Google Shape;837;p50"/>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5050438" y="4102174"/>
            <a:ext cx="540775" cy="166040"/>
          </a:xfrm>
          <a:prstGeom prst="rect">
            <a:avLst/>
          </a:prstGeom>
          <a:noFill/>
          <a:ln>
            <a:noFill/>
          </a:ln>
        </p:spPr>
      </p:pic>
      <p:pic>
        <p:nvPicPr>
          <p:cNvPr id="838" name="Google Shape;838;p50"/>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4067191" y="4124219"/>
            <a:ext cx="851075" cy="121952"/>
          </a:xfrm>
          <a:prstGeom prst="rect">
            <a:avLst/>
          </a:prstGeom>
          <a:noFill/>
          <a:ln>
            <a:noFill/>
          </a:ln>
        </p:spPr>
      </p:pic>
      <p:pic>
        <p:nvPicPr>
          <p:cNvPr id="839" name="Google Shape;839;p50"/>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1556720" y="4067520"/>
            <a:ext cx="888281" cy="235349"/>
          </a:xfrm>
          <a:prstGeom prst="rect">
            <a:avLst/>
          </a:prstGeom>
          <a:noFill/>
          <a:ln>
            <a:noFill/>
          </a:ln>
        </p:spPr>
      </p:pic>
      <p:pic>
        <p:nvPicPr>
          <p:cNvPr id="840" name="Google Shape;840;p50"/>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6258758" y="4078834"/>
            <a:ext cx="414900" cy="212721"/>
          </a:xfrm>
          <a:prstGeom prst="rect">
            <a:avLst/>
          </a:prstGeom>
          <a:noFill/>
          <a:ln>
            <a:noFill/>
          </a:ln>
        </p:spPr>
      </p:pic>
      <p:pic>
        <p:nvPicPr>
          <p:cNvPr id="841" name="Google Shape;841;p50"/>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6805830" y="4055498"/>
            <a:ext cx="888275" cy="259394"/>
          </a:xfrm>
          <a:prstGeom prst="rect">
            <a:avLst/>
          </a:prstGeom>
          <a:noFill/>
          <a:ln>
            <a:noFill/>
          </a:ln>
        </p:spPr>
      </p:pic>
      <p:pic>
        <p:nvPicPr>
          <p:cNvPr id="842" name="Google Shape;842;p50"/>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2577173" y="4001791"/>
            <a:ext cx="364500" cy="366807"/>
          </a:xfrm>
          <a:prstGeom prst="rect">
            <a:avLst/>
          </a:prstGeom>
          <a:noFill/>
          <a:ln>
            <a:noFill/>
          </a:ln>
        </p:spPr>
      </p:pic>
      <p:pic>
        <p:nvPicPr>
          <p:cNvPr id="843" name="Google Shape;843;p50"/>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3570518" y="4073554"/>
            <a:ext cx="364500" cy="223281"/>
          </a:xfrm>
          <a:prstGeom prst="rect">
            <a:avLst/>
          </a:prstGeom>
          <a:noFill/>
          <a:ln>
            <a:noFill/>
          </a:ln>
        </p:spPr>
      </p:pic>
      <p:pic>
        <p:nvPicPr>
          <p:cNvPr id="844" name="Google Shape;844;p50"/>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5723386" y="4021171"/>
            <a:ext cx="403200" cy="328046"/>
          </a:xfrm>
          <a:prstGeom prst="rect">
            <a:avLst/>
          </a:prstGeom>
          <a:noFill/>
          <a:ln>
            <a:noFill/>
          </a:ln>
        </p:spPr>
      </p:pic>
      <p:pic>
        <p:nvPicPr>
          <p:cNvPr id="845" name="Google Shape;845;p50"/>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7826278" y="4084627"/>
            <a:ext cx="743700" cy="201135"/>
          </a:xfrm>
          <a:prstGeom prst="rect">
            <a:avLst/>
          </a:prstGeom>
          <a:noFill/>
          <a:ln>
            <a:noFill/>
          </a:ln>
        </p:spPr>
      </p:pic>
      <p:pic>
        <p:nvPicPr>
          <p:cNvPr id="846" name="Google Shape;846;p50"/>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8702150" y="3960891"/>
            <a:ext cx="331975" cy="448608"/>
          </a:xfrm>
          <a:prstGeom prst="rect">
            <a:avLst/>
          </a:prstGeom>
          <a:noFill/>
          <a:ln>
            <a:noFill/>
          </a:ln>
        </p:spPr>
      </p:pic>
      <p:pic>
        <p:nvPicPr>
          <p:cNvPr id="847" name="Google Shape;847;p50"/>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36407" y="2412202"/>
            <a:ext cx="663900" cy="241211"/>
          </a:xfrm>
          <a:prstGeom prst="rect">
            <a:avLst/>
          </a:prstGeom>
          <a:noFill/>
          <a:ln>
            <a:noFill/>
          </a:ln>
        </p:spPr>
      </p:pic>
      <p:pic>
        <p:nvPicPr>
          <p:cNvPr id="848" name="Google Shape;848;p50"/>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2667399" y="3595340"/>
            <a:ext cx="326950" cy="326950"/>
          </a:xfrm>
          <a:prstGeom prst="rect">
            <a:avLst/>
          </a:prstGeom>
          <a:noFill/>
          <a:ln>
            <a:noFill/>
          </a:ln>
        </p:spPr>
      </p:pic>
      <p:pic>
        <p:nvPicPr>
          <p:cNvPr id="849" name="Google Shape;849;p50"/>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4668083" y="4522058"/>
            <a:ext cx="614825" cy="178416"/>
          </a:xfrm>
          <a:prstGeom prst="rect">
            <a:avLst/>
          </a:prstGeom>
          <a:noFill/>
          <a:ln>
            <a:noFill/>
          </a:ln>
        </p:spPr>
      </p:pic>
      <p:pic>
        <p:nvPicPr>
          <p:cNvPr id="850" name="Google Shape;850;p50"/>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6324803" y="4448654"/>
            <a:ext cx="403200" cy="325226"/>
          </a:xfrm>
          <a:prstGeom prst="rect">
            <a:avLst/>
          </a:prstGeom>
          <a:noFill/>
          <a:ln>
            <a:noFill/>
          </a:ln>
        </p:spPr>
      </p:pic>
      <p:pic>
        <p:nvPicPr>
          <p:cNvPr id="851" name="Google Shape;851;p50"/>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6851751" y="4537384"/>
            <a:ext cx="663900" cy="147765"/>
          </a:xfrm>
          <a:prstGeom prst="rect">
            <a:avLst/>
          </a:prstGeom>
          <a:noFill/>
          <a:ln>
            <a:noFill/>
          </a:ln>
        </p:spPr>
      </p:pic>
      <p:pic>
        <p:nvPicPr>
          <p:cNvPr id="852" name="Google Shape;852;p50"/>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5406656" y="4522852"/>
            <a:ext cx="794400" cy="176829"/>
          </a:xfrm>
          <a:prstGeom prst="rect">
            <a:avLst/>
          </a:prstGeom>
          <a:noFill/>
          <a:ln>
            <a:noFill/>
          </a:ln>
        </p:spPr>
      </p:pic>
      <p:pic>
        <p:nvPicPr>
          <p:cNvPr id="853" name="Google Shape;853;p50"/>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8704570" y="4468602"/>
            <a:ext cx="364500" cy="285329"/>
          </a:xfrm>
          <a:prstGeom prst="rect">
            <a:avLst/>
          </a:prstGeom>
          <a:noFill/>
          <a:ln>
            <a:noFill/>
          </a:ln>
        </p:spPr>
      </p:pic>
      <p:pic>
        <p:nvPicPr>
          <p:cNvPr id="854" name="Google Shape;854;p50" descr="logo_ebay-300x184.png"/>
          <p:cNvPicPr preferRelativeResize="0"/>
          <p:nvPr/>
        </p:nvPicPr>
        <p:blipFill rotWithShape="1">
          <a:blip r:embed="rId111">
            <a:alphaModFix/>
          </a:blip>
          <a:srcRect/>
          <a:stretch/>
        </p:blipFill>
        <p:spPr>
          <a:xfrm>
            <a:off x="2114192" y="4474166"/>
            <a:ext cx="446700" cy="274200"/>
          </a:xfrm>
          <a:prstGeom prst="rect">
            <a:avLst/>
          </a:prstGeom>
          <a:noFill/>
          <a:ln>
            <a:noFill/>
          </a:ln>
        </p:spPr>
      </p:pic>
      <p:pic>
        <p:nvPicPr>
          <p:cNvPr id="855" name="Google Shape;855;p50"/>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68649" y="4442788"/>
            <a:ext cx="414900" cy="336957"/>
          </a:xfrm>
          <a:prstGeom prst="rect">
            <a:avLst/>
          </a:prstGeom>
          <a:noFill/>
          <a:ln>
            <a:noFill/>
          </a:ln>
        </p:spPr>
      </p:pic>
      <p:pic>
        <p:nvPicPr>
          <p:cNvPr id="856" name="Google Shape;856;p50"/>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4141135" y="4441063"/>
            <a:ext cx="403200" cy="340408"/>
          </a:xfrm>
          <a:prstGeom prst="rect">
            <a:avLst/>
          </a:prstGeom>
          <a:noFill/>
          <a:ln>
            <a:noFill/>
          </a:ln>
        </p:spPr>
      </p:pic>
      <p:pic>
        <p:nvPicPr>
          <p:cNvPr id="857" name="Google Shape;857;p50"/>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1441745" y="4518251"/>
            <a:ext cx="548699" cy="186032"/>
          </a:xfrm>
          <a:prstGeom prst="rect">
            <a:avLst/>
          </a:prstGeom>
          <a:noFill/>
          <a:ln>
            <a:noFill/>
          </a:ln>
        </p:spPr>
      </p:pic>
      <p:pic>
        <p:nvPicPr>
          <p:cNvPr id="858" name="Google Shape;858;p50"/>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607297" y="4476239"/>
            <a:ext cx="710700" cy="270055"/>
          </a:xfrm>
          <a:prstGeom prst="rect">
            <a:avLst/>
          </a:prstGeom>
          <a:noFill/>
          <a:ln>
            <a:noFill/>
          </a:ln>
        </p:spPr>
      </p:pic>
      <p:pic>
        <p:nvPicPr>
          <p:cNvPr id="859" name="Google Shape;859;p50"/>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2684640" y="4524813"/>
            <a:ext cx="594299" cy="172908"/>
          </a:xfrm>
          <a:prstGeom prst="rect">
            <a:avLst/>
          </a:prstGeom>
          <a:noFill/>
          <a:ln>
            <a:noFill/>
          </a:ln>
        </p:spPr>
      </p:pic>
      <p:pic>
        <p:nvPicPr>
          <p:cNvPr id="860" name="Google Shape;860;p50"/>
          <p:cNvPicPr preferRelativeResize="0"/>
          <p:nvPr/>
        </p:nvPicPr>
        <p:blipFill rotWithShape="1">
          <a:blip r:embed="rId117" cstate="print">
            <a:alphaModFix/>
            <a:extLst>
              <a:ext uri="{28A0092B-C50C-407E-A947-70E740481C1C}">
                <a14:useLocalDpi xmlns:a14="http://schemas.microsoft.com/office/drawing/2010/main"/>
              </a:ext>
            </a:extLst>
          </a:blip>
          <a:srcRect/>
          <a:stretch/>
        </p:blipFill>
        <p:spPr>
          <a:xfrm>
            <a:off x="3402687" y="4502339"/>
            <a:ext cx="614700" cy="217856"/>
          </a:xfrm>
          <a:prstGeom prst="rect">
            <a:avLst/>
          </a:prstGeom>
          <a:noFill/>
          <a:ln>
            <a:noFill/>
          </a:ln>
        </p:spPr>
      </p:pic>
      <p:pic>
        <p:nvPicPr>
          <p:cNvPr id="861" name="Google Shape;861;p50"/>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8248847" y="4472169"/>
            <a:ext cx="331975" cy="278196"/>
          </a:xfrm>
          <a:prstGeom prst="rect">
            <a:avLst/>
          </a:prstGeom>
          <a:noFill/>
          <a:ln>
            <a:noFill/>
          </a:ln>
        </p:spPr>
      </p:pic>
      <p:pic>
        <p:nvPicPr>
          <p:cNvPr id="862" name="Google Shape;862;p50"/>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7639399" y="4525456"/>
            <a:ext cx="485700" cy="171621"/>
          </a:xfrm>
          <a:prstGeom prst="rect">
            <a:avLst/>
          </a:prstGeom>
          <a:noFill/>
          <a:ln>
            <a:noFill/>
          </a:ln>
        </p:spPr>
      </p:pic>
      <p:pic>
        <p:nvPicPr>
          <p:cNvPr id="863" name="Google Shape;863;p50"/>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2151305" y="3567423"/>
            <a:ext cx="403200" cy="382785"/>
          </a:xfrm>
          <a:prstGeom prst="rect">
            <a:avLst/>
          </a:prstGeom>
          <a:noFill/>
          <a:ln>
            <a:noFill/>
          </a:ln>
        </p:spPr>
      </p:pic>
      <p:pic>
        <p:nvPicPr>
          <p:cNvPr id="864" name="Google Shape;864;p50"/>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3073846" y="3997951"/>
            <a:ext cx="364500" cy="374486"/>
          </a:xfrm>
          <a:prstGeom prst="rect">
            <a:avLst/>
          </a:prstGeom>
          <a:noFill/>
          <a:ln>
            <a:noFill/>
          </a:ln>
        </p:spPr>
      </p:pic>
    </p:spTree>
    <p:extLst>
      <p:ext uri="{BB962C8B-B14F-4D97-AF65-F5344CB8AC3E}">
        <p14:creationId xmlns:p14="http://schemas.microsoft.com/office/powerpoint/2010/main" val="1882289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51"/>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altLang="zh-CN" dirty="0">
                <a:solidFill>
                  <a:srgbClr val="000000"/>
                </a:solidFill>
              </a:rPr>
              <a:t>450+ 会员，且数量不断增长（白银会员，2）</a:t>
            </a:r>
            <a:endParaRPr dirty="0"/>
          </a:p>
        </p:txBody>
      </p:sp>
      <p:pic>
        <p:nvPicPr>
          <p:cNvPr id="871" name="Google Shape;871;p51" descr="logo_ncsoft-300x184.png"/>
          <p:cNvPicPr preferRelativeResize="0"/>
          <p:nvPr/>
        </p:nvPicPr>
        <p:blipFill rotWithShape="1">
          <a:blip r:embed="rId3" cstate="print">
            <a:alphaModFix/>
            <a:extLst>
              <a:ext uri="{28A0092B-C50C-407E-A947-70E740481C1C}">
                <a14:useLocalDpi xmlns:a14="http://schemas.microsoft.com/office/drawing/2010/main"/>
              </a:ext>
            </a:extLst>
          </a:blip>
          <a:srcRect t="19266" b="22614"/>
          <a:stretch/>
        </p:blipFill>
        <p:spPr>
          <a:xfrm>
            <a:off x="7529862" y="4083043"/>
            <a:ext cx="540900" cy="192300"/>
          </a:xfrm>
          <a:prstGeom prst="rect">
            <a:avLst/>
          </a:prstGeom>
          <a:noFill/>
          <a:ln>
            <a:noFill/>
          </a:ln>
        </p:spPr>
      </p:pic>
      <p:pic>
        <p:nvPicPr>
          <p:cNvPr id="872" name="Google Shape;872;p51" descr="juniper-networks-blue-png.png"/>
          <p:cNvPicPr preferRelativeResize="0"/>
          <p:nvPr/>
        </p:nvPicPr>
        <p:blipFill rotWithShape="1">
          <a:blip r:embed="rId4">
            <a:alphaModFix/>
          </a:blip>
          <a:srcRect/>
          <a:stretch/>
        </p:blipFill>
        <p:spPr>
          <a:xfrm>
            <a:off x="2670416" y="2837799"/>
            <a:ext cx="635700" cy="211500"/>
          </a:xfrm>
          <a:prstGeom prst="rect">
            <a:avLst/>
          </a:prstGeom>
          <a:noFill/>
          <a:ln>
            <a:noFill/>
          </a:ln>
        </p:spPr>
      </p:pic>
      <p:pic>
        <p:nvPicPr>
          <p:cNvPr id="873" name="Google Shape;873;p51" descr="Loodse_lang_groß.png"/>
          <p:cNvPicPr preferRelativeResize="0"/>
          <p:nvPr/>
        </p:nvPicPr>
        <p:blipFill rotWithShape="1">
          <a:blip r:embed="rId5">
            <a:alphaModFix/>
          </a:blip>
          <a:srcRect/>
          <a:stretch/>
        </p:blipFill>
        <p:spPr>
          <a:xfrm>
            <a:off x="852231" y="3720600"/>
            <a:ext cx="635700" cy="191100"/>
          </a:xfrm>
          <a:prstGeom prst="rect">
            <a:avLst/>
          </a:prstGeom>
          <a:noFill/>
          <a:ln>
            <a:noFill/>
          </a:ln>
        </p:spPr>
      </p:pic>
      <p:pic>
        <p:nvPicPr>
          <p:cNvPr id="874" name="Google Shape;874;p5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2375" y="3696407"/>
            <a:ext cx="670200" cy="239488"/>
          </a:xfrm>
          <a:prstGeom prst="rect">
            <a:avLst/>
          </a:prstGeom>
          <a:noFill/>
          <a:ln>
            <a:noFill/>
          </a:ln>
        </p:spPr>
      </p:pic>
      <p:pic>
        <p:nvPicPr>
          <p:cNvPr id="875" name="Google Shape;875;p51" descr="LOGO-KINVOLK-Green_Isotype.png"/>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954667" y="2774967"/>
            <a:ext cx="277000" cy="337163"/>
          </a:xfrm>
          <a:prstGeom prst="rect">
            <a:avLst/>
          </a:prstGeom>
          <a:noFill/>
          <a:ln>
            <a:noFill/>
          </a:ln>
        </p:spPr>
      </p:pic>
      <p:pic>
        <p:nvPicPr>
          <p:cNvPr id="876" name="Google Shape;876;p5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0599" y="2872088"/>
            <a:ext cx="728701" cy="142921"/>
          </a:xfrm>
          <a:prstGeom prst="rect">
            <a:avLst/>
          </a:prstGeom>
          <a:noFill/>
          <a:ln>
            <a:noFill/>
          </a:ln>
        </p:spPr>
      </p:pic>
      <p:pic>
        <p:nvPicPr>
          <p:cNvPr id="877" name="Google Shape;877;p51"/>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523376" y="2762695"/>
            <a:ext cx="355200" cy="361708"/>
          </a:xfrm>
          <a:prstGeom prst="rect">
            <a:avLst/>
          </a:prstGeom>
          <a:noFill/>
          <a:ln>
            <a:noFill/>
          </a:ln>
        </p:spPr>
      </p:pic>
      <p:pic>
        <p:nvPicPr>
          <p:cNvPr id="878" name="Google Shape;878;p5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3523756" y="4129636"/>
            <a:ext cx="670200" cy="99115"/>
          </a:xfrm>
          <a:prstGeom prst="rect">
            <a:avLst/>
          </a:prstGeom>
          <a:noFill/>
          <a:ln>
            <a:noFill/>
          </a:ln>
        </p:spPr>
      </p:pic>
      <p:pic>
        <p:nvPicPr>
          <p:cNvPr id="879" name="Google Shape;879;p5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245484" y="4511769"/>
            <a:ext cx="663901" cy="151562"/>
          </a:xfrm>
          <a:prstGeom prst="rect">
            <a:avLst/>
          </a:prstGeom>
          <a:noFill/>
          <a:ln>
            <a:noFill/>
          </a:ln>
        </p:spPr>
      </p:pic>
      <p:pic>
        <p:nvPicPr>
          <p:cNvPr id="880" name="Google Shape;880;p51"/>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1072830" y="2837262"/>
            <a:ext cx="501900" cy="212572"/>
          </a:xfrm>
          <a:prstGeom prst="rect">
            <a:avLst/>
          </a:prstGeom>
          <a:noFill/>
          <a:ln>
            <a:noFill/>
          </a:ln>
        </p:spPr>
      </p:pic>
      <p:pic>
        <p:nvPicPr>
          <p:cNvPr id="881" name="Google Shape;881;p51"/>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4386309" y="3279445"/>
            <a:ext cx="553199" cy="195500"/>
          </a:xfrm>
          <a:prstGeom prst="rect">
            <a:avLst/>
          </a:prstGeom>
          <a:noFill/>
          <a:ln>
            <a:noFill/>
          </a:ln>
        </p:spPr>
      </p:pic>
      <p:pic>
        <p:nvPicPr>
          <p:cNvPr id="882" name="Google Shape;882;p51"/>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448928" y="2859859"/>
            <a:ext cx="635700" cy="167380"/>
          </a:xfrm>
          <a:prstGeom prst="rect">
            <a:avLst/>
          </a:prstGeom>
          <a:noFill/>
          <a:ln>
            <a:noFill/>
          </a:ln>
        </p:spPr>
      </p:pic>
      <p:pic>
        <p:nvPicPr>
          <p:cNvPr id="883" name="Google Shape;883;p51"/>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2376" y="4467959"/>
            <a:ext cx="355150" cy="239182"/>
          </a:xfrm>
          <a:prstGeom prst="rect">
            <a:avLst/>
          </a:prstGeom>
          <a:noFill/>
          <a:ln>
            <a:noFill/>
          </a:ln>
        </p:spPr>
      </p:pic>
      <p:pic>
        <p:nvPicPr>
          <p:cNvPr id="884" name="Google Shape;884;p51"/>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2983990" y="3237325"/>
            <a:ext cx="540775" cy="279739"/>
          </a:xfrm>
          <a:prstGeom prst="rect">
            <a:avLst/>
          </a:prstGeom>
          <a:noFill/>
          <a:ln>
            <a:noFill/>
          </a:ln>
        </p:spPr>
      </p:pic>
      <p:pic>
        <p:nvPicPr>
          <p:cNvPr id="885" name="Google Shape;885;p51"/>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3579646" y="2868808"/>
            <a:ext cx="670200" cy="149482"/>
          </a:xfrm>
          <a:prstGeom prst="rect">
            <a:avLst/>
          </a:prstGeom>
          <a:noFill/>
          <a:ln>
            <a:noFill/>
          </a:ln>
        </p:spPr>
      </p:pic>
      <p:pic>
        <p:nvPicPr>
          <p:cNvPr id="886" name="Google Shape;886;p51"/>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1013487" y="3206435"/>
            <a:ext cx="364500" cy="341519"/>
          </a:xfrm>
          <a:prstGeom prst="rect">
            <a:avLst/>
          </a:prstGeom>
          <a:noFill/>
          <a:ln>
            <a:noFill/>
          </a:ln>
        </p:spPr>
      </p:pic>
      <p:pic>
        <p:nvPicPr>
          <p:cNvPr id="887" name="Google Shape;887;p51"/>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6845510" y="3289332"/>
            <a:ext cx="840064" cy="175725"/>
          </a:xfrm>
          <a:prstGeom prst="rect">
            <a:avLst/>
          </a:prstGeom>
          <a:noFill/>
          <a:ln>
            <a:noFill/>
          </a:ln>
        </p:spPr>
      </p:pic>
      <p:pic>
        <p:nvPicPr>
          <p:cNvPr id="888" name="Google Shape;888;p51"/>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1475308" y="4075752"/>
            <a:ext cx="471300" cy="206882"/>
          </a:xfrm>
          <a:prstGeom prst="rect">
            <a:avLst/>
          </a:prstGeom>
          <a:noFill/>
          <a:ln>
            <a:noFill/>
          </a:ln>
        </p:spPr>
      </p:pic>
      <p:pic>
        <p:nvPicPr>
          <p:cNvPr id="889" name="Google Shape;889;p51"/>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901591" y="4067570"/>
            <a:ext cx="364500" cy="223246"/>
          </a:xfrm>
          <a:prstGeom prst="rect">
            <a:avLst/>
          </a:prstGeom>
          <a:noFill/>
          <a:ln>
            <a:noFill/>
          </a:ln>
        </p:spPr>
      </p:pic>
      <p:pic>
        <p:nvPicPr>
          <p:cNvPr id="890" name="Google Shape;890;p51"/>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5098089" y="4047045"/>
            <a:ext cx="548625" cy="264296"/>
          </a:xfrm>
          <a:prstGeom prst="rect">
            <a:avLst/>
          </a:prstGeom>
          <a:noFill/>
          <a:ln>
            <a:noFill/>
          </a:ln>
        </p:spPr>
      </p:pic>
      <p:pic>
        <p:nvPicPr>
          <p:cNvPr id="891" name="Google Shape;891;p51"/>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279979" y="4094713"/>
            <a:ext cx="804650" cy="168960"/>
          </a:xfrm>
          <a:prstGeom prst="rect">
            <a:avLst/>
          </a:prstGeom>
          <a:noFill/>
          <a:ln>
            <a:noFill/>
          </a:ln>
        </p:spPr>
      </p:pic>
      <p:pic>
        <p:nvPicPr>
          <p:cNvPr id="892" name="Google Shape;892;p51"/>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5152107" y="2864275"/>
            <a:ext cx="670200" cy="158547"/>
          </a:xfrm>
          <a:prstGeom prst="rect">
            <a:avLst/>
          </a:prstGeom>
          <a:noFill/>
          <a:ln>
            <a:noFill/>
          </a:ln>
        </p:spPr>
      </p:pic>
      <p:pic>
        <p:nvPicPr>
          <p:cNvPr id="893" name="Google Shape;893;p51"/>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2155824" y="4046090"/>
            <a:ext cx="355200" cy="266207"/>
          </a:xfrm>
          <a:prstGeom prst="rect">
            <a:avLst/>
          </a:prstGeom>
          <a:noFill/>
          <a:ln>
            <a:noFill/>
          </a:ln>
        </p:spPr>
      </p:pic>
      <p:pic>
        <p:nvPicPr>
          <p:cNvPr id="894" name="Google Shape;894;p51"/>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3119421" y="4419589"/>
            <a:ext cx="446700" cy="335921"/>
          </a:xfrm>
          <a:prstGeom prst="rect">
            <a:avLst/>
          </a:prstGeom>
          <a:noFill/>
          <a:ln>
            <a:noFill/>
          </a:ln>
        </p:spPr>
      </p:pic>
      <p:pic>
        <p:nvPicPr>
          <p:cNvPr id="895" name="Google Shape;895;p51"/>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613318" y="3278786"/>
            <a:ext cx="471300" cy="196818"/>
          </a:xfrm>
          <a:prstGeom prst="rect">
            <a:avLst/>
          </a:prstGeom>
          <a:noFill/>
          <a:ln>
            <a:noFill/>
          </a:ln>
        </p:spPr>
      </p:pic>
      <p:pic>
        <p:nvPicPr>
          <p:cNvPr id="896" name="Google Shape;896;p5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523805" y="3695367"/>
            <a:ext cx="553200" cy="241567"/>
          </a:xfrm>
          <a:prstGeom prst="rect">
            <a:avLst/>
          </a:prstGeom>
          <a:noFill/>
          <a:ln>
            <a:noFill/>
          </a:ln>
        </p:spPr>
      </p:pic>
      <p:pic>
        <p:nvPicPr>
          <p:cNvPr id="897" name="Google Shape;897;p51"/>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720240" y="4134624"/>
            <a:ext cx="594300" cy="89140"/>
          </a:xfrm>
          <a:prstGeom prst="rect">
            <a:avLst/>
          </a:prstGeom>
          <a:noFill/>
          <a:ln>
            <a:noFill/>
          </a:ln>
        </p:spPr>
      </p:pic>
      <p:pic>
        <p:nvPicPr>
          <p:cNvPr id="898" name="Google Shape;898;p51"/>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999478" y="3682254"/>
            <a:ext cx="471300" cy="267793"/>
          </a:xfrm>
          <a:prstGeom prst="rect">
            <a:avLst/>
          </a:prstGeom>
          <a:noFill/>
          <a:ln>
            <a:noFill/>
          </a:ln>
        </p:spPr>
      </p:pic>
      <p:pic>
        <p:nvPicPr>
          <p:cNvPr id="899" name="Google Shape;899;p51"/>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7842033" y="3298137"/>
            <a:ext cx="614825" cy="158115"/>
          </a:xfrm>
          <a:prstGeom prst="rect">
            <a:avLst/>
          </a:prstGeom>
          <a:noFill/>
          <a:ln>
            <a:noFill/>
          </a:ln>
        </p:spPr>
      </p:pic>
      <p:pic>
        <p:nvPicPr>
          <p:cNvPr id="900" name="Google Shape;900;p51"/>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855930" y="4090957"/>
            <a:ext cx="670200" cy="176473"/>
          </a:xfrm>
          <a:prstGeom prst="rect">
            <a:avLst/>
          </a:prstGeom>
          <a:noFill/>
          <a:ln>
            <a:noFill/>
          </a:ln>
        </p:spPr>
      </p:pic>
      <p:pic>
        <p:nvPicPr>
          <p:cNvPr id="901" name="Google Shape;901;p51"/>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681427" y="2311203"/>
            <a:ext cx="403200" cy="251992"/>
          </a:xfrm>
          <a:prstGeom prst="rect">
            <a:avLst/>
          </a:prstGeom>
          <a:noFill/>
          <a:ln>
            <a:noFill/>
          </a:ln>
        </p:spPr>
      </p:pic>
      <p:pic>
        <p:nvPicPr>
          <p:cNvPr id="902" name="Google Shape;902;p5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735346" y="4079704"/>
            <a:ext cx="585300" cy="198979"/>
          </a:xfrm>
          <a:prstGeom prst="rect">
            <a:avLst/>
          </a:prstGeom>
          <a:noFill/>
          <a:ln>
            <a:noFill/>
          </a:ln>
        </p:spPr>
      </p:pic>
      <p:pic>
        <p:nvPicPr>
          <p:cNvPr id="903" name="Google Shape;903;p5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1534447" y="3284656"/>
            <a:ext cx="804650" cy="185078"/>
          </a:xfrm>
          <a:prstGeom prst="rect">
            <a:avLst/>
          </a:prstGeom>
          <a:noFill/>
          <a:ln>
            <a:noFill/>
          </a:ln>
        </p:spPr>
      </p:pic>
      <p:pic>
        <p:nvPicPr>
          <p:cNvPr id="904" name="Google Shape;904;p5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065198" y="3724989"/>
            <a:ext cx="804625" cy="182323"/>
          </a:xfrm>
          <a:prstGeom prst="rect">
            <a:avLst/>
          </a:prstGeom>
          <a:noFill/>
          <a:ln>
            <a:noFill/>
          </a:ln>
        </p:spPr>
      </p:pic>
      <p:pic>
        <p:nvPicPr>
          <p:cNvPr id="905" name="Google Shape;905;p5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018851" y="3295653"/>
            <a:ext cx="670200" cy="163084"/>
          </a:xfrm>
          <a:prstGeom prst="rect">
            <a:avLst/>
          </a:prstGeom>
          <a:noFill/>
          <a:ln>
            <a:noFill/>
          </a:ln>
        </p:spPr>
      </p:pic>
      <p:pic>
        <p:nvPicPr>
          <p:cNvPr id="906" name="Google Shape;906;p5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7505197" y="2875417"/>
            <a:ext cx="670200" cy="136263"/>
          </a:xfrm>
          <a:prstGeom prst="rect">
            <a:avLst/>
          </a:prstGeom>
          <a:noFill/>
          <a:ln>
            <a:noFill/>
          </a:ln>
        </p:spPr>
      </p:pic>
      <p:pic>
        <p:nvPicPr>
          <p:cNvPr id="907" name="Google Shape;907;p51"/>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1632248" y="4414160"/>
            <a:ext cx="403200" cy="346780"/>
          </a:xfrm>
          <a:prstGeom prst="rect">
            <a:avLst/>
          </a:prstGeom>
          <a:noFill/>
          <a:ln>
            <a:noFill/>
          </a:ln>
        </p:spPr>
      </p:pic>
      <p:pic>
        <p:nvPicPr>
          <p:cNvPr id="908" name="Google Shape;908;p51"/>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341242" y="3703220"/>
            <a:ext cx="594300" cy="225861"/>
          </a:xfrm>
          <a:prstGeom prst="rect">
            <a:avLst/>
          </a:prstGeom>
          <a:noFill/>
          <a:ln>
            <a:noFill/>
          </a:ln>
        </p:spPr>
      </p:pic>
      <p:pic>
        <p:nvPicPr>
          <p:cNvPr id="909" name="Google Shape;909;p51"/>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344765" y="3746713"/>
            <a:ext cx="728698" cy="138875"/>
          </a:xfrm>
          <a:prstGeom prst="rect">
            <a:avLst/>
          </a:prstGeom>
          <a:noFill/>
          <a:ln>
            <a:noFill/>
          </a:ln>
        </p:spPr>
      </p:pic>
      <p:pic>
        <p:nvPicPr>
          <p:cNvPr id="910" name="Google Shape;910;p51"/>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617587" y="3694370"/>
            <a:ext cx="594000" cy="243562"/>
          </a:xfrm>
          <a:prstGeom prst="rect">
            <a:avLst/>
          </a:prstGeom>
          <a:noFill/>
          <a:ln>
            <a:noFill/>
          </a:ln>
        </p:spPr>
      </p:pic>
      <p:pic>
        <p:nvPicPr>
          <p:cNvPr id="911" name="Google Shape;911;p51"/>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6095837" y="2814781"/>
            <a:ext cx="585300" cy="257536"/>
          </a:xfrm>
          <a:prstGeom prst="rect">
            <a:avLst/>
          </a:prstGeom>
          <a:noFill/>
          <a:ln>
            <a:noFill/>
          </a:ln>
        </p:spPr>
      </p:pic>
      <p:pic>
        <p:nvPicPr>
          <p:cNvPr id="912" name="Google Shape;912;p51"/>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613317" y="3758963"/>
            <a:ext cx="471301" cy="114375"/>
          </a:xfrm>
          <a:prstGeom prst="rect">
            <a:avLst/>
          </a:prstGeom>
          <a:noFill/>
          <a:ln>
            <a:noFill/>
          </a:ln>
        </p:spPr>
      </p:pic>
      <p:pic>
        <p:nvPicPr>
          <p:cNvPr id="913" name="Google Shape;913;p51"/>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617562" y="4497208"/>
            <a:ext cx="804650" cy="180684"/>
          </a:xfrm>
          <a:prstGeom prst="rect">
            <a:avLst/>
          </a:prstGeom>
          <a:noFill/>
          <a:ln>
            <a:noFill/>
          </a:ln>
        </p:spPr>
      </p:pic>
      <p:pic>
        <p:nvPicPr>
          <p:cNvPr id="914" name="Google Shape;914;p51"/>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681224" y="3255592"/>
            <a:ext cx="548625" cy="243205"/>
          </a:xfrm>
          <a:prstGeom prst="rect">
            <a:avLst/>
          </a:prstGeom>
          <a:noFill/>
          <a:ln>
            <a:noFill/>
          </a:ln>
        </p:spPr>
      </p:pic>
      <p:pic>
        <p:nvPicPr>
          <p:cNvPr id="915" name="Google Shape;915;p51"/>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2378" y="3288681"/>
            <a:ext cx="804650" cy="177027"/>
          </a:xfrm>
          <a:prstGeom prst="rect">
            <a:avLst/>
          </a:prstGeom>
          <a:noFill/>
          <a:ln>
            <a:noFill/>
          </a:ln>
        </p:spPr>
      </p:pic>
      <p:pic>
        <p:nvPicPr>
          <p:cNvPr id="916" name="Google Shape;916;p51"/>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5095967" y="3283947"/>
            <a:ext cx="766425" cy="186495"/>
          </a:xfrm>
          <a:prstGeom prst="rect">
            <a:avLst/>
          </a:prstGeom>
          <a:noFill/>
          <a:ln>
            <a:noFill/>
          </a:ln>
        </p:spPr>
      </p:pic>
      <p:pic>
        <p:nvPicPr>
          <p:cNvPr id="917" name="Google Shape;917;p51"/>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848261" y="2775602"/>
            <a:ext cx="548625" cy="335893"/>
          </a:xfrm>
          <a:prstGeom prst="rect">
            <a:avLst/>
          </a:prstGeom>
          <a:noFill/>
          <a:ln>
            <a:noFill/>
          </a:ln>
        </p:spPr>
      </p:pic>
      <p:pic>
        <p:nvPicPr>
          <p:cNvPr id="918" name="Google Shape;918;p51"/>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947449" y="3684244"/>
            <a:ext cx="446700" cy="263813"/>
          </a:xfrm>
          <a:prstGeom prst="rect">
            <a:avLst/>
          </a:prstGeom>
          <a:noFill/>
          <a:ln>
            <a:noFill/>
          </a:ln>
        </p:spPr>
      </p:pic>
      <p:pic>
        <p:nvPicPr>
          <p:cNvPr id="919" name="Google Shape;919;p51"/>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2495556" y="3208975"/>
            <a:ext cx="331975" cy="336440"/>
          </a:xfrm>
          <a:prstGeom prst="rect">
            <a:avLst/>
          </a:prstGeom>
          <a:noFill/>
          <a:ln>
            <a:noFill/>
          </a:ln>
        </p:spPr>
      </p:pic>
      <p:pic>
        <p:nvPicPr>
          <p:cNvPr id="920" name="Google Shape;920;p51"/>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6203119" y="3712683"/>
            <a:ext cx="614675" cy="206935"/>
          </a:xfrm>
          <a:prstGeom prst="rect">
            <a:avLst/>
          </a:prstGeom>
          <a:noFill/>
          <a:ln>
            <a:noFill/>
          </a:ln>
        </p:spPr>
      </p:pic>
      <p:pic>
        <p:nvPicPr>
          <p:cNvPr id="921" name="Google Shape;921;p51"/>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4403172" y="4045272"/>
            <a:ext cx="485700" cy="267843"/>
          </a:xfrm>
          <a:prstGeom prst="rect">
            <a:avLst/>
          </a:prstGeom>
          <a:noFill/>
          <a:ln>
            <a:noFill/>
          </a:ln>
        </p:spPr>
      </p:pic>
      <p:pic>
        <p:nvPicPr>
          <p:cNvPr id="922" name="Google Shape;922;p51" descr="logo_goldmansachs-300x184.png"/>
          <p:cNvPicPr preferRelativeResize="0"/>
          <p:nvPr/>
        </p:nvPicPr>
        <p:blipFill rotWithShape="1">
          <a:blip r:embed="rId54">
            <a:alphaModFix/>
          </a:blip>
          <a:srcRect/>
          <a:stretch/>
        </p:blipFill>
        <p:spPr>
          <a:xfrm>
            <a:off x="3797967" y="1428352"/>
            <a:ext cx="485700" cy="297900"/>
          </a:xfrm>
          <a:prstGeom prst="rect">
            <a:avLst/>
          </a:prstGeom>
          <a:noFill/>
          <a:ln>
            <a:noFill/>
          </a:ln>
        </p:spPr>
      </p:pic>
      <p:pic>
        <p:nvPicPr>
          <p:cNvPr id="923" name="Google Shape;923;p51"/>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740910" y="1392425"/>
            <a:ext cx="414901" cy="369755"/>
          </a:xfrm>
          <a:prstGeom prst="rect">
            <a:avLst/>
          </a:prstGeom>
          <a:noFill/>
          <a:ln>
            <a:noFill/>
          </a:ln>
        </p:spPr>
      </p:pic>
      <p:pic>
        <p:nvPicPr>
          <p:cNvPr id="924" name="Google Shape;924;p51"/>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3772567" y="1810853"/>
            <a:ext cx="501900" cy="358512"/>
          </a:xfrm>
          <a:prstGeom prst="rect">
            <a:avLst/>
          </a:prstGeom>
          <a:noFill/>
          <a:ln>
            <a:noFill/>
          </a:ln>
        </p:spPr>
      </p:pic>
      <p:pic>
        <p:nvPicPr>
          <p:cNvPr id="925" name="Google Shape;925;p51" descr="unnamed.png"/>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570756" y="1893235"/>
            <a:ext cx="446700" cy="193747"/>
          </a:xfrm>
          <a:prstGeom prst="rect">
            <a:avLst/>
          </a:prstGeom>
          <a:noFill/>
          <a:ln>
            <a:noFill/>
          </a:ln>
        </p:spPr>
      </p:pic>
      <p:pic>
        <p:nvPicPr>
          <p:cNvPr id="926" name="Google Shape;926;p51"/>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2209458" y="986147"/>
            <a:ext cx="277925" cy="249817"/>
          </a:xfrm>
          <a:prstGeom prst="rect">
            <a:avLst/>
          </a:prstGeom>
          <a:noFill/>
          <a:ln>
            <a:noFill/>
          </a:ln>
        </p:spPr>
      </p:pic>
      <p:pic>
        <p:nvPicPr>
          <p:cNvPr id="927" name="Google Shape;927;p51"/>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1025280" y="1025603"/>
            <a:ext cx="899700" cy="170906"/>
          </a:xfrm>
          <a:prstGeom prst="rect">
            <a:avLst/>
          </a:prstGeom>
          <a:noFill/>
          <a:ln>
            <a:noFill/>
          </a:ln>
        </p:spPr>
      </p:pic>
      <p:pic>
        <p:nvPicPr>
          <p:cNvPr id="928" name="Google Shape;928;p51"/>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7765036" y="1898033"/>
            <a:ext cx="501900" cy="184151"/>
          </a:xfrm>
          <a:prstGeom prst="rect">
            <a:avLst/>
          </a:prstGeom>
          <a:noFill/>
          <a:ln>
            <a:noFill/>
          </a:ln>
        </p:spPr>
      </p:pic>
      <p:pic>
        <p:nvPicPr>
          <p:cNvPr id="929" name="Google Shape;929;p51"/>
          <p:cNvPicPr preferRelativeResize="0"/>
          <p:nvPr/>
        </p:nvPicPr>
        <p:blipFill rotWithShape="1">
          <a:blip r:embed="rId61">
            <a:alphaModFix/>
          </a:blip>
          <a:srcRect/>
          <a:stretch/>
        </p:blipFill>
        <p:spPr>
          <a:xfrm>
            <a:off x="8563225" y="1824508"/>
            <a:ext cx="540900" cy="331200"/>
          </a:xfrm>
          <a:prstGeom prst="rect">
            <a:avLst/>
          </a:prstGeom>
          <a:noFill/>
          <a:ln>
            <a:noFill/>
          </a:ln>
        </p:spPr>
      </p:pic>
      <p:pic>
        <p:nvPicPr>
          <p:cNvPr id="930" name="Google Shape;930;p51"/>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6163234" y="1917010"/>
            <a:ext cx="594300" cy="146198"/>
          </a:xfrm>
          <a:prstGeom prst="rect">
            <a:avLst/>
          </a:prstGeom>
          <a:noFill/>
          <a:ln>
            <a:noFill/>
          </a:ln>
        </p:spPr>
      </p:pic>
      <p:pic>
        <p:nvPicPr>
          <p:cNvPr id="931" name="Google Shape;931;p51"/>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1784026" y="1794399"/>
            <a:ext cx="403200" cy="391418"/>
          </a:xfrm>
          <a:prstGeom prst="rect">
            <a:avLst/>
          </a:prstGeom>
          <a:noFill/>
          <a:ln>
            <a:noFill/>
          </a:ln>
        </p:spPr>
      </p:pic>
      <p:pic>
        <p:nvPicPr>
          <p:cNvPr id="932" name="Google Shape;932;p51"/>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3111779" y="1827179"/>
            <a:ext cx="364500" cy="325859"/>
          </a:xfrm>
          <a:prstGeom prst="rect">
            <a:avLst/>
          </a:prstGeom>
          <a:noFill/>
          <a:ln>
            <a:noFill/>
          </a:ln>
        </p:spPr>
      </p:pic>
      <p:pic>
        <p:nvPicPr>
          <p:cNvPr id="933" name="Google Shape;933;p51"/>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0603" y="1010220"/>
            <a:ext cx="670199" cy="201671"/>
          </a:xfrm>
          <a:prstGeom prst="rect">
            <a:avLst/>
          </a:prstGeom>
          <a:noFill/>
          <a:ln>
            <a:noFill/>
          </a:ln>
        </p:spPr>
      </p:pic>
      <p:pic>
        <p:nvPicPr>
          <p:cNvPr id="934" name="Google Shape;934;p51"/>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1553851" y="2356679"/>
            <a:ext cx="804648" cy="161041"/>
          </a:xfrm>
          <a:prstGeom prst="rect">
            <a:avLst/>
          </a:prstGeom>
          <a:noFill/>
          <a:ln>
            <a:noFill/>
          </a:ln>
        </p:spPr>
      </p:pic>
      <p:pic>
        <p:nvPicPr>
          <p:cNvPr id="935" name="Google Shape;935;p51"/>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92385" y="2367182"/>
            <a:ext cx="728699" cy="140034"/>
          </a:xfrm>
          <a:prstGeom prst="rect">
            <a:avLst/>
          </a:prstGeom>
          <a:noFill/>
          <a:ln>
            <a:noFill/>
          </a:ln>
        </p:spPr>
      </p:pic>
      <p:pic>
        <p:nvPicPr>
          <p:cNvPr id="936" name="Google Shape;936;p51"/>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4468" y="2257050"/>
            <a:ext cx="355150" cy="360298"/>
          </a:xfrm>
          <a:prstGeom prst="rect">
            <a:avLst/>
          </a:prstGeom>
          <a:noFill/>
          <a:ln>
            <a:noFill/>
          </a:ln>
        </p:spPr>
      </p:pic>
      <p:pic>
        <p:nvPicPr>
          <p:cNvPr id="937" name="Google Shape;937;p51"/>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1065467" y="1496588"/>
            <a:ext cx="471300" cy="161429"/>
          </a:xfrm>
          <a:prstGeom prst="rect">
            <a:avLst/>
          </a:prstGeom>
          <a:noFill/>
          <a:ln>
            <a:noFill/>
          </a:ln>
        </p:spPr>
      </p:pic>
      <p:pic>
        <p:nvPicPr>
          <p:cNvPr id="938" name="Google Shape;938;p51"/>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56673" y="1462779"/>
            <a:ext cx="804650" cy="229047"/>
          </a:xfrm>
          <a:prstGeom prst="rect">
            <a:avLst/>
          </a:prstGeom>
          <a:noFill/>
          <a:ln>
            <a:noFill/>
          </a:ln>
        </p:spPr>
      </p:pic>
      <p:pic>
        <p:nvPicPr>
          <p:cNvPr id="939" name="Google Shape;939;p51"/>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6969755" y="1507093"/>
            <a:ext cx="540775" cy="140417"/>
          </a:xfrm>
          <a:prstGeom prst="rect">
            <a:avLst/>
          </a:prstGeom>
          <a:noFill/>
          <a:ln>
            <a:noFill/>
          </a:ln>
        </p:spPr>
      </p:pic>
      <p:pic>
        <p:nvPicPr>
          <p:cNvPr id="940" name="Google Shape;940;p51"/>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8582718" y="1500495"/>
            <a:ext cx="501900" cy="153613"/>
          </a:xfrm>
          <a:prstGeom prst="rect">
            <a:avLst/>
          </a:prstGeom>
          <a:noFill/>
          <a:ln>
            <a:noFill/>
          </a:ln>
        </p:spPr>
      </p:pic>
      <p:pic>
        <p:nvPicPr>
          <p:cNvPr id="941" name="Google Shape;941;p51"/>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2483515" y="1826580"/>
            <a:ext cx="331975" cy="327057"/>
          </a:xfrm>
          <a:prstGeom prst="rect">
            <a:avLst/>
          </a:prstGeom>
          <a:noFill/>
          <a:ln>
            <a:noFill/>
          </a:ln>
        </p:spPr>
      </p:pic>
      <p:pic>
        <p:nvPicPr>
          <p:cNvPr id="942" name="Google Shape;942;p51"/>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56674" y="1867538"/>
            <a:ext cx="540775" cy="245141"/>
          </a:xfrm>
          <a:prstGeom prst="rect">
            <a:avLst/>
          </a:prstGeom>
          <a:noFill/>
          <a:ln>
            <a:noFill/>
          </a:ln>
        </p:spPr>
      </p:pic>
      <p:pic>
        <p:nvPicPr>
          <p:cNvPr id="943" name="Google Shape;943;p51"/>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2359955" y="1450250"/>
            <a:ext cx="414900" cy="254104"/>
          </a:xfrm>
          <a:prstGeom prst="rect">
            <a:avLst/>
          </a:prstGeom>
          <a:noFill/>
          <a:ln>
            <a:noFill/>
          </a:ln>
        </p:spPr>
      </p:pic>
      <p:pic>
        <p:nvPicPr>
          <p:cNvPr id="944" name="Google Shape;944;p51"/>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3552733" y="2352334"/>
            <a:ext cx="471300" cy="169730"/>
          </a:xfrm>
          <a:prstGeom prst="rect">
            <a:avLst/>
          </a:prstGeom>
          <a:noFill/>
          <a:ln>
            <a:noFill/>
          </a:ln>
        </p:spPr>
      </p:pic>
      <p:pic>
        <p:nvPicPr>
          <p:cNvPr id="945" name="Google Shape;945;p51"/>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8318201" y="1010146"/>
            <a:ext cx="766425" cy="201819"/>
          </a:xfrm>
          <a:prstGeom prst="rect">
            <a:avLst/>
          </a:prstGeom>
          <a:noFill/>
          <a:ln>
            <a:noFill/>
          </a:ln>
        </p:spPr>
      </p:pic>
      <p:pic>
        <p:nvPicPr>
          <p:cNvPr id="946" name="Google Shape;946;p51"/>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3671165" y="953476"/>
            <a:ext cx="355150" cy="315159"/>
          </a:xfrm>
          <a:prstGeom prst="rect">
            <a:avLst/>
          </a:prstGeom>
          <a:noFill/>
          <a:ln>
            <a:noFill/>
          </a:ln>
        </p:spPr>
      </p:pic>
      <p:pic>
        <p:nvPicPr>
          <p:cNvPr id="947" name="Google Shape;947;p51"/>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4892767" y="2240140"/>
            <a:ext cx="355150" cy="394119"/>
          </a:xfrm>
          <a:prstGeom prst="rect">
            <a:avLst/>
          </a:prstGeom>
          <a:noFill/>
          <a:ln>
            <a:noFill/>
          </a:ln>
        </p:spPr>
      </p:pic>
      <p:pic>
        <p:nvPicPr>
          <p:cNvPr id="948" name="Google Shape;948;p51"/>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5480684" y="2321269"/>
            <a:ext cx="585300" cy="231860"/>
          </a:xfrm>
          <a:prstGeom prst="rect">
            <a:avLst/>
          </a:prstGeom>
          <a:noFill/>
          <a:ln>
            <a:noFill/>
          </a:ln>
        </p:spPr>
      </p:pic>
      <p:pic>
        <p:nvPicPr>
          <p:cNvPr id="949" name="Google Shape;949;p51"/>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5047105" y="1509697"/>
            <a:ext cx="614675" cy="135211"/>
          </a:xfrm>
          <a:prstGeom prst="rect">
            <a:avLst/>
          </a:prstGeom>
          <a:noFill/>
          <a:ln>
            <a:noFill/>
          </a:ln>
        </p:spPr>
      </p:pic>
      <p:pic>
        <p:nvPicPr>
          <p:cNvPr id="950" name="Google Shape;950;p51"/>
          <p:cNvPicPr preferRelativeResize="0"/>
          <p:nvPr/>
        </p:nvPicPr>
        <p:blipFill rotWithShape="1">
          <a:blip r:embed="rId82" cstate="print">
            <a:alphaModFix/>
            <a:extLst>
              <a:ext uri="{28A0092B-C50C-407E-A947-70E740481C1C}">
                <a14:useLocalDpi xmlns:a14="http://schemas.microsoft.com/office/drawing/2010/main"/>
              </a:ext>
            </a:extLst>
          </a:blip>
          <a:srcRect t="-8774" b="-12247"/>
          <a:stretch/>
        </p:blipFill>
        <p:spPr>
          <a:xfrm>
            <a:off x="7072293" y="2239972"/>
            <a:ext cx="414900" cy="394454"/>
          </a:xfrm>
          <a:prstGeom prst="rect">
            <a:avLst/>
          </a:prstGeom>
          <a:noFill/>
          <a:ln>
            <a:noFill/>
          </a:ln>
        </p:spPr>
      </p:pic>
      <p:pic>
        <p:nvPicPr>
          <p:cNvPr id="951" name="Google Shape;951;p51"/>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719960" y="2354701"/>
            <a:ext cx="728700" cy="164996"/>
          </a:xfrm>
          <a:prstGeom prst="rect">
            <a:avLst/>
          </a:prstGeom>
          <a:noFill/>
          <a:ln>
            <a:noFill/>
          </a:ln>
        </p:spPr>
      </p:pic>
      <p:pic>
        <p:nvPicPr>
          <p:cNvPr id="952" name="Google Shape;952;p51"/>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6298751" y="2277316"/>
            <a:ext cx="540775" cy="319767"/>
          </a:xfrm>
          <a:prstGeom prst="rect">
            <a:avLst/>
          </a:prstGeom>
          <a:noFill/>
          <a:ln>
            <a:noFill/>
          </a:ln>
        </p:spPr>
      </p:pic>
      <p:pic>
        <p:nvPicPr>
          <p:cNvPr id="953" name="Google Shape;953;p51"/>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4487811" y="1407656"/>
            <a:ext cx="355150" cy="339293"/>
          </a:xfrm>
          <a:prstGeom prst="rect">
            <a:avLst/>
          </a:prstGeom>
          <a:noFill/>
          <a:ln>
            <a:noFill/>
          </a:ln>
        </p:spPr>
      </p:pic>
      <p:pic>
        <p:nvPicPr>
          <p:cNvPr id="954" name="Google Shape;954;p51"/>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893738" y="1909612"/>
            <a:ext cx="594000" cy="160994"/>
          </a:xfrm>
          <a:prstGeom prst="rect">
            <a:avLst/>
          </a:prstGeom>
          <a:noFill/>
          <a:ln>
            <a:noFill/>
          </a:ln>
        </p:spPr>
      </p:pic>
      <p:pic>
        <p:nvPicPr>
          <p:cNvPr id="955" name="Google Shape;955;p51"/>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7714674" y="1484356"/>
            <a:ext cx="663900" cy="185892"/>
          </a:xfrm>
          <a:prstGeom prst="rect">
            <a:avLst/>
          </a:prstGeom>
          <a:noFill/>
          <a:ln>
            <a:noFill/>
          </a:ln>
        </p:spPr>
      </p:pic>
      <p:pic>
        <p:nvPicPr>
          <p:cNvPr id="956" name="Google Shape;956;p51"/>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4927246" y="1030867"/>
            <a:ext cx="594000" cy="160376"/>
          </a:xfrm>
          <a:prstGeom prst="rect">
            <a:avLst/>
          </a:prstGeom>
          <a:noFill/>
          <a:ln>
            <a:noFill/>
          </a:ln>
        </p:spPr>
      </p:pic>
      <p:pic>
        <p:nvPicPr>
          <p:cNvPr id="957" name="Google Shape;957;p51"/>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7053822" y="1863038"/>
            <a:ext cx="414925" cy="254142"/>
          </a:xfrm>
          <a:prstGeom prst="rect">
            <a:avLst/>
          </a:prstGeom>
          <a:noFill/>
          <a:ln>
            <a:noFill/>
          </a:ln>
        </p:spPr>
      </p:pic>
      <p:pic>
        <p:nvPicPr>
          <p:cNvPr id="958" name="Google Shape;958;p51"/>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2978999" y="1491606"/>
            <a:ext cx="614824" cy="171393"/>
          </a:xfrm>
          <a:prstGeom prst="rect">
            <a:avLst/>
          </a:prstGeom>
          <a:noFill/>
          <a:ln>
            <a:noFill/>
          </a:ln>
        </p:spPr>
      </p:pic>
      <p:pic>
        <p:nvPicPr>
          <p:cNvPr id="959" name="Google Shape;959;p51"/>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865924" y="1505327"/>
            <a:ext cx="899687" cy="143950"/>
          </a:xfrm>
          <a:prstGeom prst="rect">
            <a:avLst/>
          </a:prstGeom>
          <a:noFill/>
          <a:ln>
            <a:noFill/>
          </a:ln>
        </p:spPr>
      </p:pic>
      <p:pic>
        <p:nvPicPr>
          <p:cNvPr id="960" name="Google Shape;960;p51"/>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4256800" y="2295231"/>
            <a:ext cx="403200" cy="283936"/>
          </a:xfrm>
          <a:prstGeom prst="rect">
            <a:avLst/>
          </a:prstGeom>
          <a:noFill/>
          <a:ln>
            <a:noFill/>
          </a:ln>
        </p:spPr>
      </p:pic>
      <p:pic>
        <p:nvPicPr>
          <p:cNvPr id="961" name="Google Shape;961;p51"/>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6705027" y="1019093"/>
            <a:ext cx="766419" cy="183925"/>
          </a:xfrm>
          <a:prstGeom prst="rect">
            <a:avLst/>
          </a:prstGeom>
          <a:noFill/>
          <a:ln>
            <a:noFill/>
          </a:ln>
        </p:spPr>
      </p:pic>
      <p:pic>
        <p:nvPicPr>
          <p:cNvPr id="962" name="Google Shape;962;p51"/>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5805723" y="995264"/>
            <a:ext cx="614825" cy="231584"/>
          </a:xfrm>
          <a:prstGeom prst="rect">
            <a:avLst/>
          </a:prstGeom>
          <a:noFill/>
          <a:ln>
            <a:noFill/>
          </a:ln>
        </p:spPr>
      </p:pic>
      <p:pic>
        <p:nvPicPr>
          <p:cNvPr id="963" name="Google Shape;963;p51"/>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7755924" y="972156"/>
            <a:ext cx="277800" cy="277800"/>
          </a:xfrm>
          <a:prstGeom prst="rect">
            <a:avLst/>
          </a:prstGeom>
          <a:noFill/>
          <a:ln>
            <a:noFill/>
          </a:ln>
        </p:spPr>
      </p:pic>
      <p:pic>
        <p:nvPicPr>
          <p:cNvPr id="964" name="Google Shape;964;p51"/>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2771861" y="1043419"/>
            <a:ext cx="614825" cy="135274"/>
          </a:xfrm>
          <a:prstGeom prst="rect">
            <a:avLst/>
          </a:prstGeom>
          <a:noFill/>
          <a:ln>
            <a:noFill/>
          </a:ln>
        </p:spPr>
      </p:pic>
      <p:pic>
        <p:nvPicPr>
          <p:cNvPr id="965" name="Google Shape;965;p51" descr="Nirmata.png"/>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5809367" y="4520428"/>
            <a:ext cx="663899" cy="134244"/>
          </a:xfrm>
          <a:prstGeom prst="rect">
            <a:avLst/>
          </a:prstGeom>
          <a:noFill/>
          <a:ln>
            <a:noFill/>
          </a:ln>
        </p:spPr>
      </p:pic>
      <p:pic>
        <p:nvPicPr>
          <p:cNvPr id="966" name="Google Shape;966;p51"/>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6683302" y="4527594"/>
            <a:ext cx="540775" cy="119912"/>
          </a:xfrm>
          <a:prstGeom prst="rect">
            <a:avLst/>
          </a:prstGeom>
          <a:noFill/>
          <a:ln>
            <a:noFill/>
          </a:ln>
        </p:spPr>
      </p:pic>
      <p:pic>
        <p:nvPicPr>
          <p:cNvPr id="967" name="Google Shape;967;p51"/>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5046130" y="4513483"/>
            <a:ext cx="553200" cy="148133"/>
          </a:xfrm>
          <a:prstGeom prst="rect">
            <a:avLst/>
          </a:prstGeom>
          <a:noFill/>
          <a:ln>
            <a:noFill/>
          </a:ln>
        </p:spPr>
      </p:pic>
      <p:pic>
        <p:nvPicPr>
          <p:cNvPr id="968" name="Google Shape;968;p51"/>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4389394" y="4450734"/>
            <a:ext cx="446700" cy="273631"/>
          </a:xfrm>
          <a:prstGeom prst="rect">
            <a:avLst/>
          </a:prstGeom>
          <a:noFill/>
          <a:ln>
            <a:noFill/>
          </a:ln>
        </p:spPr>
      </p:pic>
      <p:pic>
        <p:nvPicPr>
          <p:cNvPr id="969" name="Google Shape;969;p51"/>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7434114" y="4520789"/>
            <a:ext cx="899700" cy="133522"/>
          </a:xfrm>
          <a:prstGeom prst="rect">
            <a:avLst/>
          </a:prstGeom>
          <a:noFill/>
          <a:ln>
            <a:noFill/>
          </a:ln>
        </p:spPr>
      </p:pic>
      <p:pic>
        <p:nvPicPr>
          <p:cNvPr id="970" name="Google Shape;970;p51"/>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3776158" y="4436662"/>
            <a:ext cx="403200" cy="301776"/>
          </a:xfrm>
          <a:prstGeom prst="rect">
            <a:avLst/>
          </a:prstGeom>
          <a:noFill/>
          <a:ln>
            <a:noFill/>
          </a:ln>
        </p:spPr>
      </p:pic>
      <p:pic>
        <p:nvPicPr>
          <p:cNvPr id="971" name="Google Shape;971;p51"/>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8543850" y="4503753"/>
            <a:ext cx="540775" cy="167593"/>
          </a:xfrm>
          <a:prstGeom prst="rect">
            <a:avLst/>
          </a:prstGeom>
          <a:noFill/>
          <a:ln>
            <a:noFill/>
          </a:ln>
        </p:spPr>
      </p:pic>
      <p:pic>
        <p:nvPicPr>
          <p:cNvPr id="972" name="Google Shape;972;p51"/>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4310793" y="906973"/>
            <a:ext cx="331975" cy="408166"/>
          </a:xfrm>
          <a:prstGeom prst="rect">
            <a:avLst/>
          </a:prstGeom>
          <a:noFill/>
          <a:ln>
            <a:noFill/>
          </a:ln>
        </p:spPr>
      </p:pic>
      <p:pic>
        <p:nvPicPr>
          <p:cNvPr id="973" name="Google Shape;973;p51"/>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8206661" y="3625555"/>
            <a:ext cx="277000" cy="381191"/>
          </a:xfrm>
          <a:prstGeom prst="rect">
            <a:avLst/>
          </a:prstGeom>
          <a:noFill/>
          <a:ln>
            <a:noFill/>
          </a:ln>
        </p:spPr>
      </p:pic>
      <p:pic>
        <p:nvPicPr>
          <p:cNvPr id="974" name="Google Shape;974;p51"/>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56675" y="4120917"/>
            <a:ext cx="635700" cy="116552"/>
          </a:xfrm>
          <a:prstGeom prst="rect">
            <a:avLst/>
          </a:prstGeom>
          <a:noFill/>
          <a:ln>
            <a:noFill/>
          </a:ln>
        </p:spPr>
      </p:pic>
      <p:pic>
        <p:nvPicPr>
          <p:cNvPr id="975" name="Google Shape;975;p51"/>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5313745" y="1918193"/>
            <a:ext cx="553200" cy="143830"/>
          </a:xfrm>
          <a:prstGeom prst="rect">
            <a:avLst/>
          </a:prstGeom>
          <a:noFill/>
          <a:ln>
            <a:noFill/>
          </a:ln>
        </p:spPr>
      </p:pic>
      <p:pic>
        <p:nvPicPr>
          <p:cNvPr id="976" name="Google Shape;976;p51"/>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4600434" y="3750585"/>
            <a:ext cx="614675" cy="131131"/>
          </a:xfrm>
          <a:prstGeom prst="rect">
            <a:avLst/>
          </a:prstGeom>
          <a:noFill/>
          <a:ln>
            <a:noFill/>
          </a:ln>
        </p:spPr>
      </p:pic>
      <p:pic>
        <p:nvPicPr>
          <p:cNvPr id="977" name="Google Shape;977;p51"/>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2591267" y="2350663"/>
            <a:ext cx="728700" cy="173073"/>
          </a:xfrm>
          <a:prstGeom prst="rect">
            <a:avLst/>
          </a:prstGeom>
          <a:noFill/>
          <a:ln>
            <a:noFill/>
          </a:ln>
        </p:spPr>
      </p:pic>
    </p:spTree>
    <p:extLst>
      <p:ext uri="{BB962C8B-B14F-4D97-AF65-F5344CB8AC3E}">
        <p14:creationId xmlns:p14="http://schemas.microsoft.com/office/powerpoint/2010/main" val="1478047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143" name="Google Shape;143;p34"/>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144" name="Google Shape;144;p34"/>
          <p:cNvSpPr txBox="1"/>
          <p:nvPr/>
        </p:nvSpPr>
        <p:spPr>
          <a:xfrm>
            <a:off x="-211019" y="3390902"/>
            <a:ext cx="3224400" cy="389700"/>
          </a:xfrm>
          <a:prstGeom prst="rect">
            <a:avLst/>
          </a:prstGeom>
          <a:noFill/>
          <a:ln>
            <a:noFill/>
          </a:ln>
        </p:spPr>
        <p:txBody>
          <a:bodyPr spcFirstLastPara="1" wrap="square" lIns="91425" tIns="91425" rIns="91425" bIns="91425" anchor="ctr" anchorCtr="0">
            <a:noAutofit/>
          </a:bodyPr>
          <a:lstStyle/>
          <a:p>
            <a:pPr marL="457200" lvl="0" indent="-171450">
              <a:spcBef>
                <a:spcPts val="700"/>
              </a:spcBef>
              <a:buClr>
                <a:schemeClr val="dk2"/>
              </a:buClr>
              <a:buSzPts val="1700"/>
              <a:buChar char="•"/>
            </a:pPr>
            <a:r>
              <a:rPr lang="zh-CN" altLang="en-US" sz="1700" dirty="0">
                <a:solidFill>
                  <a:schemeClr val="dk2"/>
                </a:solidFill>
                <a:latin typeface="Century Gothic"/>
                <a:ea typeface="Century Gothic"/>
                <a:cs typeface="Century Gothic"/>
                <a:sym typeface="Century Gothic"/>
              </a:rPr>
              <a:t>白金会员：</a:t>
            </a:r>
            <a:endParaRPr dirty="0">
              <a:solidFill>
                <a:schemeClr val="dk2"/>
              </a:solidFill>
            </a:endParaRPr>
          </a:p>
        </p:txBody>
      </p:sp>
      <p:sp>
        <p:nvSpPr>
          <p:cNvPr id="145" name="Google Shape;145;p34"/>
          <p:cNvSpPr txBox="1"/>
          <p:nvPr/>
        </p:nvSpPr>
        <p:spPr>
          <a:xfrm>
            <a:off x="5625138" y="1406224"/>
            <a:ext cx="11268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300" b="1" dirty="0">
                <a:solidFill>
                  <a:srgbClr val="595959"/>
                </a:solidFill>
                <a:latin typeface="Century Gothic"/>
                <a:ea typeface="Century Gothic"/>
                <a:cs typeface="Century Gothic"/>
                <a:sym typeface="Century Gothic"/>
              </a:rPr>
              <a:t>孵化中</a:t>
            </a:r>
            <a:endParaRPr sz="1300" b="1" dirty="0"/>
          </a:p>
        </p:txBody>
      </p:sp>
      <p:cxnSp>
        <p:nvCxnSpPr>
          <p:cNvPr id="146" name="Google Shape;146;p34"/>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cxnSp>
        <p:nvCxnSpPr>
          <p:cNvPr id="148" name="Google Shape;148;p34"/>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grpSp>
        <p:nvGrpSpPr>
          <p:cNvPr id="149" name="Google Shape;149;p34"/>
          <p:cNvGrpSpPr/>
          <p:nvPr/>
        </p:nvGrpSpPr>
        <p:grpSpPr>
          <a:xfrm>
            <a:off x="2918667" y="2647446"/>
            <a:ext cx="779700" cy="780588"/>
            <a:chOff x="6484238" y="2647446"/>
            <a:chExt cx="779700" cy="780588"/>
          </a:xfrm>
        </p:grpSpPr>
        <p:sp>
          <p:nvSpPr>
            <p:cNvPr id="150" name="Google Shape;150;p34"/>
            <p:cNvSpPr txBox="1"/>
            <p:nvPr/>
          </p:nvSpPr>
          <p:spPr>
            <a:xfrm>
              <a:off x="6484238" y="3174234"/>
              <a:ext cx="779700" cy="25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服务规范</a:t>
              </a:r>
              <a:endParaRPr sz="700" dirty="0"/>
            </a:p>
          </p:txBody>
        </p:sp>
        <p:pic>
          <p:nvPicPr>
            <p:cNvPr id="151" name="Google Shape;151;p3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528524" y="2647446"/>
              <a:ext cx="691127" cy="560400"/>
            </a:xfrm>
            <a:prstGeom prst="rect">
              <a:avLst/>
            </a:prstGeom>
            <a:noFill/>
            <a:ln>
              <a:noFill/>
            </a:ln>
          </p:spPr>
        </p:pic>
      </p:grpSp>
      <p:grpSp>
        <p:nvGrpSpPr>
          <p:cNvPr id="152" name="Google Shape;152;p34"/>
          <p:cNvGrpSpPr/>
          <p:nvPr/>
        </p:nvGrpSpPr>
        <p:grpSpPr>
          <a:xfrm>
            <a:off x="4577538" y="2638109"/>
            <a:ext cx="740700" cy="772225"/>
            <a:chOff x="8347013" y="2638109"/>
            <a:chExt cx="740700" cy="772225"/>
          </a:xfrm>
        </p:grpSpPr>
        <p:pic>
          <p:nvPicPr>
            <p:cNvPr id="153" name="Google Shape;153;p34"/>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521553" y="2638109"/>
              <a:ext cx="391619" cy="579073"/>
            </a:xfrm>
            <a:prstGeom prst="rect">
              <a:avLst/>
            </a:prstGeom>
            <a:noFill/>
            <a:ln>
              <a:noFill/>
            </a:ln>
          </p:spPr>
        </p:pic>
        <p:sp>
          <p:nvSpPr>
            <p:cNvPr id="154" name="Google Shape;154;p34"/>
            <p:cNvSpPr txBox="1"/>
            <p:nvPr/>
          </p:nvSpPr>
          <p:spPr>
            <a:xfrm>
              <a:off x="8347013" y="3174234"/>
              <a:ext cx="7407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存贮</a:t>
              </a:r>
              <a:endParaRPr sz="700" dirty="0"/>
            </a:p>
          </p:txBody>
        </p:sp>
      </p:grpSp>
      <p:grpSp>
        <p:nvGrpSpPr>
          <p:cNvPr id="155" name="Google Shape;155;p34"/>
          <p:cNvGrpSpPr/>
          <p:nvPr/>
        </p:nvGrpSpPr>
        <p:grpSpPr>
          <a:xfrm>
            <a:off x="-85937" y="2630208"/>
            <a:ext cx="1120200" cy="796867"/>
            <a:chOff x="-26975" y="2636258"/>
            <a:chExt cx="1120200" cy="796867"/>
          </a:xfrm>
        </p:grpSpPr>
        <p:sp>
          <p:nvSpPr>
            <p:cNvPr id="156" name="Google Shape;156;p34"/>
            <p:cNvSpPr txBox="1"/>
            <p:nvPr/>
          </p:nvSpPr>
          <p:spPr>
            <a:xfrm>
              <a:off x="-26975" y="3236025"/>
              <a:ext cx="11202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服务发现</a:t>
              </a:r>
              <a:endParaRPr sz="900" dirty="0"/>
            </a:p>
          </p:txBody>
        </p:sp>
        <p:pic>
          <p:nvPicPr>
            <p:cNvPr id="157" name="Google Shape;157;p34"/>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49925" y="2636258"/>
              <a:ext cx="766400" cy="582775"/>
            </a:xfrm>
            <a:prstGeom prst="rect">
              <a:avLst/>
            </a:prstGeom>
            <a:noFill/>
            <a:ln>
              <a:noFill/>
            </a:ln>
          </p:spPr>
        </p:pic>
      </p:grpSp>
      <p:cxnSp>
        <p:nvCxnSpPr>
          <p:cNvPr id="158" name="Google Shape;158;p34"/>
          <p:cNvCxnSpPr/>
          <p:nvPr/>
        </p:nvCxnSpPr>
        <p:spPr>
          <a:xfrm>
            <a:off x="2804500" y="1722775"/>
            <a:ext cx="2100" cy="1634100"/>
          </a:xfrm>
          <a:prstGeom prst="straightConnector1">
            <a:avLst/>
          </a:prstGeom>
          <a:noFill/>
          <a:ln w="9525" cap="flat" cmpd="sng">
            <a:solidFill>
              <a:srgbClr val="000000"/>
            </a:solidFill>
            <a:prstDash val="solid"/>
            <a:round/>
            <a:headEnd type="none" w="med" len="med"/>
            <a:tailEnd type="none" w="med" len="med"/>
          </a:ln>
        </p:spPr>
      </p:cxnSp>
      <p:sp>
        <p:nvSpPr>
          <p:cNvPr id="159" name="Google Shape;159;p34"/>
          <p:cNvSpPr txBox="1"/>
          <p:nvPr/>
        </p:nvSpPr>
        <p:spPr>
          <a:xfrm>
            <a:off x="936111" y="1429624"/>
            <a:ext cx="1126800" cy="2361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已毕业项目</a:t>
            </a:r>
            <a:endParaRPr lang="zh-CN" altLang="en-US" sz="1300" b="1" dirty="0"/>
          </a:p>
        </p:txBody>
      </p:sp>
      <p:grpSp>
        <p:nvGrpSpPr>
          <p:cNvPr id="160" name="Google Shape;160;p34"/>
          <p:cNvGrpSpPr/>
          <p:nvPr/>
        </p:nvGrpSpPr>
        <p:grpSpPr>
          <a:xfrm>
            <a:off x="3727595" y="2657989"/>
            <a:ext cx="883800" cy="943745"/>
            <a:chOff x="7256190" y="2657989"/>
            <a:chExt cx="883800" cy="943745"/>
          </a:xfrm>
        </p:grpSpPr>
        <p:pic>
          <p:nvPicPr>
            <p:cNvPr id="161" name="Google Shape;161;p34"/>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438961" y="2657989"/>
              <a:ext cx="518258" cy="539313"/>
            </a:xfrm>
            <a:prstGeom prst="rect">
              <a:avLst/>
            </a:prstGeom>
            <a:noFill/>
            <a:ln>
              <a:noFill/>
            </a:ln>
          </p:spPr>
        </p:pic>
        <p:sp>
          <p:nvSpPr>
            <p:cNvPr id="162" name="Google Shape;162;p34"/>
            <p:cNvSpPr txBox="1"/>
            <p:nvPr/>
          </p:nvSpPr>
          <p:spPr>
            <a:xfrm>
              <a:off x="7256190" y="3174234"/>
              <a:ext cx="8838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t>软件包管理</a:t>
              </a:r>
              <a:endParaRPr sz="700" dirty="0"/>
            </a:p>
          </p:txBody>
        </p:sp>
      </p:grpSp>
      <p:grpSp>
        <p:nvGrpSpPr>
          <p:cNvPr id="163" name="Google Shape;163;p34"/>
          <p:cNvGrpSpPr/>
          <p:nvPr/>
        </p:nvGrpSpPr>
        <p:grpSpPr>
          <a:xfrm>
            <a:off x="2745117" y="1804654"/>
            <a:ext cx="1126800" cy="904072"/>
            <a:chOff x="1650497" y="1804654"/>
            <a:chExt cx="1126800" cy="904072"/>
          </a:xfrm>
        </p:grpSpPr>
        <p:sp>
          <p:nvSpPr>
            <p:cNvPr id="164" name="Google Shape;164;p34"/>
            <p:cNvSpPr txBox="1"/>
            <p:nvPr/>
          </p:nvSpPr>
          <p:spPr>
            <a:xfrm>
              <a:off x="1650497" y="2306426"/>
              <a:ext cx="11268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分布式追踪</a:t>
              </a:r>
              <a:r>
                <a:rPr lang="en-US" sz="700" dirty="0">
                  <a:solidFill>
                    <a:srgbClr val="606060"/>
                  </a:solidFill>
                  <a:highlight>
                    <a:srgbClr val="FFFFFF"/>
                  </a:highlight>
                </a:rPr>
                <a:t>API</a:t>
              </a:r>
              <a:endParaRPr sz="700" dirty="0"/>
            </a:p>
          </p:txBody>
        </p:sp>
        <p:pic>
          <p:nvPicPr>
            <p:cNvPr id="165" name="Google Shape;165;p3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853363" y="1804654"/>
              <a:ext cx="721068" cy="516358"/>
            </a:xfrm>
            <a:prstGeom prst="rect">
              <a:avLst/>
            </a:prstGeom>
            <a:noFill/>
            <a:ln>
              <a:noFill/>
            </a:ln>
          </p:spPr>
        </p:pic>
      </p:grpSp>
      <p:grpSp>
        <p:nvGrpSpPr>
          <p:cNvPr id="166" name="Google Shape;166;p34"/>
          <p:cNvGrpSpPr/>
          <p:nvPr/>
        </p:nvGrpSpPr>
        <p:grpSpPr>
          <a:xfrm>
            <a:off x="8158617" y="1908108"/>
            <a:ext cx="1120200" cy="656226"/>
            <a:chOff x="5348263" y="2822508"/>
            <a:chExt cx="1120200" cy="656226"/>
          </a:xfrm>
        </p:grpSpPr>
        <p:sp>
          <p:nvSpPr>
            <p:cNvPr id="167" name="Google Shape;167;p34"/>
            <p:cNvSpPr txBox="1"/>
            <p:nvPr/>
          </p:nvSpPr>
          <p:spPr>
            <a:xfrm>
              <a:off x="5348263" y="3174234"/>
              <a:ext cx="11202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消息传递</a:t>
              </a:r>
              <a:endParaRPr sz="700" dirty="0"/>
            </a:p>
          </p:txBody>
        </p:sp>
        <p:pic>
          <p:nvPicPr>
            <p:cNvPr id="168" name="Google Shape;168;p3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499471" y="2822508"/>
              <a:ext cx="817783" cy="210274"/>
            </a:xfrm>
            <a:prstGeom prst="rect">
              <a:avLst/>
            </a:prstGeom>
            <a:noFill/>
            <a:ln>
              <a:noFill/>
            </a:ln>
          </p:spPr>
        </p:pic>
      </p:grpSp>
      <p:pic>
        <p:nvPicPr>
          <p:cNvPr id="169" name="Google Shape;169;p3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129428" y="3742036"/>
            <a:ext cx="822960" cy="502006"/>
          </a:xfrm>
          <a:prstGeom prst="rect">
            <a:avLst/>
          </a:prstGeom>
          <a:noFill/>
          <a:ln>
            <a:noFill/>
          </a:ln>
        </p:spPr>
      </p:pic>
      <p:pic>
        <p:nvPicPr>
          <p:cNvPr id="170" name="Google Shape;170;p3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900167" y="3742036"/>
            <a:ext cx="822960" cy="502006"/>
          </a:xfrm>
          <a:prstGeom prst="rect">
            <a:avLst/>
          </a:prstGeom>
          <a:noFill/>
          <a:ln>
            <a:noFill/>
          </a:ln>
        </p:spPr>
      </p:pic>
      <p:pic>
        <p:nvPicPr>
          <p:cNvPr id="171" name="Google Shape;171;p3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3981294" y="3742036"/>
            <a:ext cx="822960" cy="502006"/>
          </a:xfrm>
          <a:prstGeom prst="rect">
            <a:avLst/>
          </a:prstGeom>
          <a:noFill/>
          <a:ln>
            <a:noFill/>
          </a:ln>
        </p:spPr>
      </p:pic>
      <p:pic>
        <p:nvPicPr>
          <p:cNvPr id="172" name="Google Shape;172;p3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5062420" y="3742036"/>
            <a:ext cx="822960" cy="502006"/>
          </a:xfrm>
          <a:prstGeom prst="rect">
            <a:avLst/>
          </a:prstGeom>
          <a:noFill/>
          <a:ln>
            <a:noFill/>
          </a:ln>
        </p:spPr>
      </p:pic>
      <p:pic>
        <p:nvPicPr>
          <p:cNvPr id="173" name="Google Shape;173;p3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143547" y="3742036"/>
            <a:ext cx="822960" cy="502006"/>
          </a:xfrm>
          <a:prstGeom prst="rect">
            <a:avLst/>
          </a:prstGeom>
          <a:noFill/>
          <a:ln>
            <a:noFill/>
          </a:ln>
        </p:spPr>
      </p:pic>
      <p:grpSp>
        <p:nvGrpSpPr>
          <p:cNvPr id="174" name="Google Shape;174;p34"/>
          <p:cNvGrpSpPr/>
          <p:nvPr/>
        </p:nvGrpSpPr>
        <p:grpSpPr>
          <a:xfrm>
            <a:off x="5200145" y="1709966"/>
            <a:ext cx="1007700" cy="1151160"/>
            <a:chOff x="8217250" y="1709966"/>
            <a:chExt cx="1007700" cy="1151160"/>
          </a:xfrm>
        </p:grpSpPr>
        <p:sp>
          <p:nvSpPr>
            <p:cNvPr id="175" name="Google Shape;175;p34"/>
            <p:cNvSpPr txBox="1"/>
            <p:nvPr/>
          </p:nvSpPr>
          <p:spPr>
            <a:xfrm>
              <a:off x="8217250" y="2306426"/>
              <a:ext cx="1007700" cy="55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分布式追踪</a:t>
              </a:r>
              <a:endParaRPr sz="700" dirty="0"/>
            </a:p>
          </p:txBody>
        </p:sp>
        <p:pic>
          <p:nvPicPr>
            <p:cNvPr id="176" name="Google Shape;176;p34"/>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8405500" y="1709966"/>
              <a:ext cx="631200" cy="705734"/>
            </a:xfrm>
            <a:prstGeom prst="rect">
              <a:avLst/>
            </a:prstGeom>
            <a:noFill/>
            <a:ln>
              <a:noFill/>
            </a:ln>
          </p:spPr>
        </p:pic>
      </p:grpSp>
      <p:grpSp>
        <p:nvGrpSpPr>
          <p:cNvPr id="177" name="Google Shape;177;p34"/>
          <p:cNvGrpSpPr/>
          <p:nvPr/>
        </p:nvGrpSpPr>
        <p:grpSpPr>
          <a:xfrm>
            <a:off x="5986252" y="1772918"/>
            <a:ext cx="1126800" cy="964579"/>
            <a:chOff x="1667824" y="2636255"/>
            <a:chExt cx="1126800" cy="964579"/>
          </a:xfrm>
        </p:grpSpPr>
        <p:sp>
          <p:nvSpPr>
            <p:cNvPr id="178" name="Google Shape;178;p34"/>
            <p:cNvSpPr txBox="1"/>
            <p:nvPr/>
          </p:nvSpPr>
          <p:spPr>
            <a:xfrm>
              <a:off x="1667824" y="3174234"/>
              <a:ext cx="11268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软件更新规范</a:t>
              </a:r>
              <a:endParaRPr sz="700" dirty="0"/>
            </a:p>
          </p:txBody>
        </p:sp>
        <p:pic>
          <p:nvPicPr>
            <p:cNvPr id="179" name="Google Shape;179;p34"/>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2005077" y="2636255"/>
              <a:ext cx="452293" cy="582780"/>
            </a:xfrm>
            <a:prstGeom prst="rect">
              <a:avLst/>
            </a:prstGeom>
            <a:noFill/>
            <a:ln>
              <a:noFill/>
            </a:ln>
          </p:spPr>
        </p:pic>
      </p:grpSp>
      <p:grpSp>
        <p:nvGrpSpPr>
          <p:cNvPr id="180" name="Google Shape;180;p34"/>
          <p:cNvGrpSpPr/>
          <p:nvPr/>
        </p:nvGrpSpPr>
        <p:grpSpPr>
          <a:xfrm>
            <a:off x="6891459" y="1804638"/>
            <a:ext cx="691800" cy="874258"/>
            <a:chOff x="2871385" y="2650976"/>
            <a:chExt cx="691800" cy="874258"/>
          </a:xfrm>
        </p:grpSpPr>
        <p:sp>
          <p:nvSpPr>
            <p:cNvPr id="181" name="Google Shape;181;p34"/>
            <p:cNvSpPr txBox="1"/>
            <p:nvPr/>
          </p:nvSpPr>
          <p:spPr>
            <a:xfrm>
              <a:off x="2871385" y="3174234"/>
              <a:ext cx="6918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安全</a:t>
              </a:r>
              <a:endParaRPr sz="700" dirty="0"/>
            </a:p>
          </p:txBody>
        </p:sp>
        <p:pic>
          <p:nvPicPr>
            <p:cNvPr id="182" name="Google Shape;182;p34"/>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053532" y="2650976"/>
              <a:ext cx="327507" cy="553339"/>
            </a:xfrm>
            <a:prstGeom prst="rect">
              <a:avLst/>
            </a:prstGeom>
            <a:noFill/>
            <a:ln>
              <a:noFill/>
            </a:ln>
          </p:spPr>
        </p:pic>
      </p:grpSp>
      <p:pic>
        <p:nvPicPr>
          <p:cNvPr id="183" name="Google Shape;183;p34"/>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224673" y="3742036"/>
            <a:ext cx="822960" cy="502006"/>
          </a:xfrm>
          <a:prstGeom prst="rect">
            <a:avLst/>
          </a:prstGeom>
          <a:noFill/>
          <a:ln>
            <a:noFill/>
          </a:ln>
        </p:spPr>
      </p:pic>
      <p:pic>
        <p:nvPicPr>
          <p:cNvPr id="184" name="Google Shape;184;p34"/>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8305800" y="3742036"/>
            <a:ext cx="822960" cy="502006"/>
          </a:xfrm>
          <a:prstGeom prst="rect">
            <a:avLst/>
          </a:prstGeom>
          <a:noFill/>
          <a:ln>
            <a:noFill/>
          </a:ln>
        </p:spPr>
      </p:pic>
      <p:pic>
        <p:nvPicPr>
          <p:cNvPr id="185" name="Google Shape;185;p34"/>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3838" y="4322963"/>
            <a:ext cx="822960" cy="506437"/>
          </a:xfrm>
          <a:prstGeom prst="rect">
            <a:avLst/>
          </a:prstGeom>
          <a:noFill/>
          <a:ln>
            <a:noFill/>
          </a:ln>
        </p:spPr>
      </p:pic>
      <p:grpSp>
        <p:nvGrpSpPr>
          <p:cNvPr id="186" name="Google Shape;186;p34"/>
          <p:cNvGrpSpPr/>
          <p:nvPr/>
        </p:nvGrpSpPr>
        <p:grpSpPr>
          <a:xfrm>
            <a:off x="4474038" y="1747073"/>
            <a:ext cx="947700" cy="863852"/>
            <a:chOff x="6234350" y="1747073"/>
            <a:chExt cx="947700" cy="863852"/>
          </a:xfrm>
        </p:grpSpPr>
        <p:sp>
          <p:nvSpPr>
            <p:cNvPr id="187" name="Google Shape;187;p34"/>
            <p:cNvSpPr txBox="1"/>
            <p:nvPr/>
          </p:nvSpPr>
          <p:spPr>
            <a:xfrm>
              <a:off x="6234350" y="2306426"/>
              <a:ext cx="9477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r>
                <a:rPr lang="en-US" sz="700" dirty="0">
                  <a:solidFill>
                    <a:srgbClr val="606060"/>
                  </a:solidFill>
                  <a:highlight>
                    <a:srgbClr val="FFFFFF"/>
                  </a:highlight>
                </a:rPr>
                <a:t>API</a:t>
              </a:r>
              <a:endParaRPr sz="700" dirty="0"/>
            </a:p>
          </p:txBody>
        </p:sp>
        <p:pic>
          <p:nvPicPr>
            <p:cNvPr id="188" name="Google Shape;188;p34"/>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6449845" y="1747073"/>
              <a:ext cx="516710" cy="631519"/>
            </a:xfrm>
            <a:prstGeom prst="rect">
              <a:avLst/>
            </a:prstGeom>
            <a:noFill/>
            <a:ln>
              <a:noFill/>
            </a:ln>
          </p:spPr>
        </p:pic>
      </p:grpSp>
      <p:pic>
        <p:nvPicPr>
          <p:cNvPr id="189" name="Google Shape;189;p34"/>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085333" y="4325178"/>
            <a:ext cx="822960" cy="502006"/>
          </a:xfrm>
          <a:prstGeom prst="rect">
            <a:avLst/>
          </a:prstGeom>
          <a:noFill/>
          <a:ln>
            <a:noFill/>
          </a:ln>
        </p:spPr>
      </p:pic>
      <p:pic>
        <p:nvPicPr>
          <p:cNvPr id="190" name="Google Shape;190;p34"/>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116828" y="4325178"/>
            <a:ext cx="822960" cy="502006"/>
          </a:xfrm>
          <a:prstGeom prst="rect">
            <a:avLst/>
          </a:prstGeom>
          <a:noFill/>
          <a:ln>
            <a:noFill/>
          </a:ln>
        </p:spPr>
      </p:pic>
      <p:pic>
        <p:nvPicPr>
          <p:cNvPr id="191" name="Google Shape;191;p34"/>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148323" y="4325178"/>
            <a:ext cx="822960" cy="502006"/>
          </a:xfrm>
          <a:prstGeom prst="rect">
            <a:avLst/>
          </a:prstGeom>
          <a:noFill/>
          <a:ln>
            <a:noFill/>
          </a:ln>
        </p:spPr>
      </p:pic>
      <p:pic>
        <p:nvPicPr>
          <p:cNvPr id="192" name="Google Shape;192;p34"/>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4179819" y="4325178"/>
            <a:ext cx="822960" cy="502006"/>
          </a:xfrm>
          <a:prstGeom prst="rect">
            <a:avLst/>
          </a:prstGeom>
          <a:noFill/>
          <a:ln>
            <a:noFill/>
          </a:ln>
        </p:spPr>
      </p:pic>
      <p:pic>
        <p:nvPicPr>
          <p:cNvPr id="193" name="Google Shape;193;p34"/>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6242809" y="4325178"/>
            <a:ext cx="822960" cy="502006"/>
          </a:xfrm>
          <a:prstGeom prst="rect">
            <a:avLst/>
          </a:prstGeom>
          <a:noFill/>
          <a:ln>
            <a:noFill/>
          </a:ln>
        </p:spPr>
      </p:pic>
      <p:pic>
        <p:nvPicPr>
          <p:cNvPr id="194" name="Google Shape;194;p34"/>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274305" y="4325178"/>
            <a:ext cx="822960" cy="502006"/>
          </a:xfrm>
          <a:prstGeom prst="rect">
            <a:avLst/>
          </a:prstGeom>
          <a:noFill/>
          <a:ln>
            <a:noFill/>
          </a:ln>
        </p:spPr>
      </p:pic>
      <p:pic>
        <p:nvPicPr>
          <p:cNvPr id="195" name="Google Shape;195;p34"/>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8305800" y="4325178"/>
            <a:ext cx="822960" cy="502006"/>
          </a:xfrm>
          <a:prstGeom prst="rect">
            <a:avLst/>
          </a:prstGeom>
          <a:noFill/>
          <a:ln>
            <a:noFill/>
          </a:ln>
        </p:spPr>
      </p:pic>
      <p:grpSp>
        <p:nvGrpSpPr>
          <p:cNvPr id="196" name="Google Shape;196;p34"/>
          <p:cNvGrpSpPr/>
          <p:nvPr/>
        </p:nvGrpSpPr>
        <p:grpSpPr>
          <a:xfrm>
            <a:off x="-70487" y="1744056"/>
            <a:ext cx="1089300" cy="807820"/>
            <a:chOff x="53850" y="1738207"/>
            <a:chExt cx="1089300" cy="807820"/>
          </a:xfrm>
        </p:grpSpPr>
        <p:sp>
          <p:nvSpPr>
            <p:cNvPr id="197" name="Google Shape;197;p34"/>
            <p:cNvSpPr txBox="1"/>
            <p:nvPr/>
          </p:nvSpPr>
          <p:spPr>
            <a:xfrm>
              <a:off x="53850" y="2363327"/>
              <a:ext cx="1089300" cy="1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编排</a:t>
              </a:r>
              <a:endParaRPr sz="900" dirty="0"/>
            </a:p>
          </p:txBody>
        </p:sp>
        <p:pic>
          <p:nvPicPr>
            <p:cNvPr id="198" name="Google Shape;198;p34"/>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156596" y="1738207"/>
              <a:ext cx="883800" cy="625118"/>
            </a:xfrm>
            <a:prstGeom prst="rect">
              <a:avLst/>
            </a:prstGeom>
            <a:noFill/>
            <a:ln>
              <a:noFill/>
            </a:ln>
          </p:spPr>
        </p:pic>
      </p:grpSp>
      <p:grpSp>
        <p:nvGrpSpPr>
          <p:cNvPr id="199" name="Google Shape;199;p34"/>
          <p:cNvGrpSpPr/>
          <p:nvPr/>
        </p:nvGrpSpPr>
        <p:grpSpPr>
          <a:xfrm>
            <a:off x="1900675" y="1744441"/>
            <a:ext cx="922500" cy="807050"/>
            <a:chOff x="117673" y="2588875"/>
            <a:chExt cx="922500" cy="807050"/>
          </a:xfrm>
        </p:grpSpPr>
        <p:sp>
          <p:nvSpPr>
            <p:cNvPr id="200" name="Google Shape;200;p34"/>
            <p:cNvSpPr txBox="1"/>
            <p:nvPr/>
          </p:nvSpPr>
          <p:spPr>
            <a:xfrm>
              <a:off x="117673" y="3159825"/>
              <a:ext cx="922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服务代理</a:t>
              </a:r>
              <a:endParaRPr sz="900" dirty="0">
                <a:solidFill>
                  <a:srgbClr val="606060"/>
                </a:solidFill>
                <a:highlight>
                  <a:srgbClr val="FFFFFF"/>
                </a:highlight>
              </a:endParaRPr>
            </a:p>
          </p:txBody>
        </p:sp>
        <p:pic>
          <p:nvPicPr>
            <p:cNvPr id="201" name="Google Shape;201;p34"/>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41325" y="2588875"/>
              <a:ext cx="675200" cy="656225"/>
            </a:xfrm>
            <a:prstGeom prst="rect">
              <a:avLst/>
            </a:prstGeom>
            <a:noFill/>
            <a:ln>
              <a:noFill/>
            </a:ln>
          </p:spPr>
        </p:pic>
      </p:grpSp>
      <p:grpSp>
        <p:nvGrpSpPr>
          <p:cNvPr id="202" name="Google Shape;202;p34"/>
          <p:cNvGrpSpPr/>
          <p:nvPr/>
        </p:nvGrpSpPr>
        <p:grpSpPr>
          <a:xfrm>
            <a:off x="965044" y="1748133"/>
            <a:ext cx="989400" cy="799666"/>
            <a:chOff x="1122850" y="1746361"/>
            <a:chExt cx="989400" cy="799666"/>
          </a:xfrm>
        </p:grpSpPr>
        <p:sp>
          <p:nvSpPr>
            <p:cNvPr id="203" name="Google Shape;203;p34"/>
            <p:cNvSpPr txBox="1"/>
            <p:nvPr/>
          </p:nvSpPr>
          <p:spPr>
            <a:xfrm>
              <a:off x="1122850" y="2363327"/>
              <a:ext cx="989400" cy="1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t>监控</a:t>
              </a:r>
              <a:endParaRPr sz="900" dirty="0"/>
            </a:p>
          </p:txBody>
        </p:sp>
        <p:pic>
          <p:nvPicPr>
            <p:cNvPr id="204" name="Google Shape;204;p34"/>
            <p:cNvPicPr preferRelativeResize="0"/>
            <p:nvPr/>
          </p:nvPicPr>
          <p:blipFill>
            <a:blip r:embed="rId30">
              <a:alphaModFix/>
            </a:blip>
            <a:stretch>
              <a:fillRect/>
            </a:stretch>
          </p:blipFill>
          <p:spPr>
            <a:xfrm>
              <a:off x="1247214" y="1746361"/>
              <a:ext cx="740664" cy="638823"/>
            </a:xfrm>
            <a:prstGeom prst="rect">
              <a:avLst/>
            </a:prstGeom>
            <a:noFill/>
            <a:ln>
              <a:noFill/>
            </a:ln>
          </p:spPr>
        </p:pic>
      </p:grpSp>
      <p:grpSp>
        <p:nvGrpSpPr>
          <p:cNvPr id="205" name="Google Shape;205;p34"/>
          <p:cNvGrpSpPr/>
          <p:nvPr/>
        </p:nvGrpSpPr>
        <p:grpSpPr>
          <a:xfrm>
            <a:off x="5404445" y="2636250"/>
            <a:ext cx="599100" cy="783375"/>
            <a:chOff x="8469225" y="2636250"/>
            <a:chExt cx="599100" cy="783375"/>
          </a:xfrm>
        </p:grpSpPr>
        <p:pic>
          <p:nvPicPr>
            <p:cNvPr id="206" name="Google Shape;206;p34"/>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8544021" y="2636250"/>
              <a:ext cx="449508" cy="555526"/>
            </a:xfrm>
            <a:prstGeom prst="rect">
              <a:avLst/>
            </a:prstGeom>
            <a:noFill/>
            <a:ln>
              <a:noFill/>
            </a:ln>
          </p:spPr>
        </p:pic>
        <p:sp>
          <p:nvSpPr>
            <p:cNvPr id="207" name="Google Shape;207;p34"/>
            <p:cNvSpPr txBox="1"/>
            <p:nvPr/>
          </p:nvSpPr>
          <p:spPr>
            <a:xfrm>
              <a:off x="8469225" y="3183525"/>
              <a:ext cx="599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仓库</a:t>
              </a:r>
              <a:endParaRPr sz="700" dirty="0"/>
            </a:p>
          </p:txBody>
        </p:sp>
      </p:grpSp>
      <p:grpSp>
        <p:nvGrpSpPr>
          <p:cNvPr id="208" name="Google Shape;208;p34"/>
          <p:cNvGrpSpPr/>
          <p:nvPr/>
        </p:nvGrpSpPr>
        <p:grpSpPr>
          <a:xfrm>
            <a:off x="6203752" y="2687125"/>
            <a:ext cx="691800" cy="732500"/>
            <a:chOff x="8393025" y="2687125"/>
            <a:chExt cx="691800" cy="732500"/>
          </a:xfrm>
        </p:grpSpPr>
        <p:pic>
          <p:nvPicPr>
            <p:cNvPr id="209" name="Google Shape;209;p34"/>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518043" y="2687125"/>
              <a:ext cx="441763" cy="502000"/>
            </a:xfrm>
            <a:prstGeom prst="rect">
              <a:avLst/>
            </a:prstGeom>
            <a:noFill/>
            <a:ln>
              <a:noFill/>
            </a:ln>
          </p:spPr>
        </p:pic>
        <p:sp>
          <p:nvSpPr>
            <p:cNvPr id="210" name="Google Shape;210;p34"/>
            <p:cNvSpPr txBox="1"/>
            <p:nvPr/>
          </p:nvSpPr>
          <p:spPr>
            <a:xfrm>
              <a:off x="8393025" y="3183525"/>
              <a:ext cx="6918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核心</a:t>
              </a:r>
              <a:r>
                <a:rPr lang="en-US" sz="700" dirty="0">
                  <a:solidFill>
                    <a:srgbClr val="606060"/>
                  </a:solidFill>
                  <a:highlight>
                    <a:srgbClr val="FFFFFF"/>
                  </a:highlight>
                </a:rPr>
                <a:t>/</a:t>
              </a:r>
              <a:r>
                <a:rPr lang="zh-CN" altLang="en-US" sz="700" dirty="0">
                  <a:solidFill>
                    <a:srgbClr val="606060"/>
                  </a:solidFill>
                  <a:highlight>
                    <a:srgbClr val="FFFFFF"/>
                  </a:highlight>
                </a:rPr>
                <a:t>价值存贮</a:t>
              </a:r>
              <a:endParaRPr sz="700" dirty="0"/>
            </a:p>
          </p:txBody>
        </p:sp>
      </p:grpSp>
      <p:grpSp>
        <p:nvGrpSpPr>
          <p:cNvPr id="211" name="Google Shape;211;p34"/>
          <p:cNvGrpSpPr/>
          <p:nvPr/>
        </p:nvGrpSpPr>
        <p:grpSpPr>
          <a:xfrm>
            <a:off x="6928509" y="2617292"/>
            <a:ext cx="617700" cy="941133"/>
            <a:chOff x="7828333" y="2617292"/>
            <a:chExt cx="617700" cy="941133"/>
          </a:xfrm>
        </p:grpSpPr>
        <p:pic>
          <p:nvPicPr>
            <p:cNvPr id="212" name="Google Shape;212;p34"/>
            <p:cNvPicPr preferRelativeResize="0"/>
            <p:nvPr/>
          </p:nvPicPr>
          <p:blipFill>
            <a:blip r:embed="rId33">
              <a:alphaModFix/>
            </a:blip>
            <a:stretch>
              <a:fillRect/>
            </a:stretch>
          </p:blipFill>
          <p:spPr>
            <a:xfrm>
              <a:off x="7828333" y="2617292"/>
              <a:ext cx="617700" cy="548208"/>
            </a:xfrm>
            <a:prstGeom prst="rect">
              <a:avLst/>
            </a:prstGeom>
            <a:noFill/>
            <a:ln>
              <a:noFill/>
            </a:ln>
          </p:spPr>
        </p:pic>
        <p:sp>
          <p:nvSpPr>
            <p:cNvPr id="213" name="Google Shape;213;p34"/>
            <p:cNvSpPr txBox="1"/>
            <p:nvPr/>
          </p:nvSpPr>
          <p:spPr>
            <a:xfrm>
              <a:off x="7837633" y="31825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t>规范</a:t>
              </a:r>
              <a:endParaRPr sz="700" dirty="0"/>
            </a:p>
          </p:txBody>
        </p:sp>
      </p:grpSp>
      <p:grpSp>
        <p:nvGrpSpPr>
          <p:cNvPr id="214" name="Google Shape;214;p34"/>
          <p:cNvGrpSpPr/>
          <p:nvPr/>
        </p:nvGrpSpPr>
        <p:grpSpPr>
          <a:xfrm>
            <a:off x="7650116" y="2640400"/>
            <a:ext cx="599100" cy="918025"/>
            <a:chOff x="8536772" y="2640400"/>
            <a:chExt cx="599100" cy="918025"/>
          </a:xfrm>
        </p:grpSpPr>
        <p:pic>
          <p:nvPicPr>
            <p:cNvPr id="215" name="Google Shape;215;p34"/>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585322" y="2640400"/>
              <a:ext cx="502000" cy="502000"/>
            </a:xfrm>
            <a:prstGeom prst="rect">
              <a:avLst/>
            </a:prstGeom>
            <a:noFill/>
            <a:ln>
              <a:noFill/>
            </a:ln>
          </p:spPr>
        </p:pic>
        <p:sp>
          <p:nvSpPr>
            <p:cNvPr id="216" name="Google Shape;216;p34"/>
            <p:cNvSpPr txBox="1"/>
            <p:nvPr/>
          </p:nvSpPr>
          <p:spPr>
            <a:xfrm>
              <a:off x="8536772" y="31825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容器运行时间</a:t>
              </a:r>
              <a:endParaRPr sz="700" dirty="0"/>
            </a:p>
          </p:txBody>
        </p:sp>
      </p:grpSp>
      <p:grpSp>
        <p:nvGrpSpPr>
          <p:cNvPr id="217" name="Google Shape;217;p34"/>
          <p:cNvGrpSpPr/>
          <p:nvPr/>
        </p:nvGrpSpPr>
        <p:grpSpPr>
          <a:xfrm>
            <a:off x="870994" y="2685074"/>
            <a:ext cx="1246500" cy="748051"/>
            <a:chOff x="887425" y="2685074"/>
            <a:chExt cx="1246500" cy="748051"/>
          </a:xfrm>
        </p:grpSpPr>
        <p:pic>
          <p:nvPicPr>
            <p:cNvPr id="218" name="Google Shape;218;p34"/>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1335111" y="2685074"/>
              <a:ext cx="351129" cy="585215"/>
            </a:xfrm>
            <a:prstGeom prst="rect">
              <a:avLst/>
            </a:prstGeom>
            <a:noFill/>
            <a:ln>
              <a:noFill/>
            </a:ln>
          </p:spPr>
        </p:pic>
        <p:sp>
          <p:nvSpPr>
            <p:cNvPr id="219" name="Google Shape;219;p34"/>
            <p:cNvSpPr txBox="1"/>
            <p:nvPr/>
          </p:nvSpPr>
          <p:spPr>
            <a:xfrm>
              <a:off x="887425" y="3236025"/>
              <a:ext cx="12465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rPr>
                <a:t>容器运行</a:t>
              </a:r>
              <a:endParaRPr sz="900" dirty="0"/>
            </a:p>
          </p:txBody>
        </p:sp>
      </p:grpSp>
      <p:grpSp>
        <p:nvGrpSpPr>
          <p:cNvPr id="220" name="Google Shape;220;p34"/>
          <p:cNvGrpSpPr/>
          <p:nvPr/>
        </p:nvGrpSpPr>
        <p:grpSpPr>
          <a:xfrm>
            <a:off x="1801825" y="2593540"/>
            <a:ext cx="1120200" cy="839585"/>
            <a:chOff x="1878025" y="2593540"/>
            <a:chExt cx="1120200" cy="839585"/>
          </a:xfrm>
        </p:grpSpPr>
        <p:pic>
          <p:nvPicPr>
            <p:cNvPr id="221" name="Google Shape;221;p34"/>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2078695" y="2593540"/>
              <a:ext cx="718859" cy="606019"/>
            </a:xfrm>
            <a:prstGeom prst="rect">
              <a:avLst/>
            </a:prstGeom>
            <a:noFill/>
            <a:ln>
              <a:noFill/>
            </a:ln>
          </p:spPr>
        </p:pic>
        <p:sp>
          <p:nvSpPr>
            <p:cNvPr id="222" name="Google Shape;222;p34"/>
            <p:cNvSpPr txBox="1"/>
            <p:nvPr/>
          </p:nvSpPr>
          <p:spPr>
            <a:xfrm>
              <a:off x="1878025" y="3236025"/>
              <a:ext cx="11202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rPr>
                <a:t>日志</a:t>
              </a:r>
              <a:endParaRPr sz="900" dirty="0"/>
            </a:p>
          </p:txBody>
        </p:sp>
      </p:grpSp>
      <p:grpSp>
        <p:nvGrpSpPr>
          <p:cNvPr id="223" name="Google Shape;223;p34"/>
          <p:cNvGrpSpPr/>
          <p:nvPr/>
        </p:nvGrpSpPr>
        <p:grpSpPr>
          <a:xfrm>
            <a:off x="3773195" y="1927400"/>
            <a:ext cx="792600" cy="803526"/>
            <a:chOff x="3999150" y="1927400"/>
            <a:chExt cx="792600" cy="803526"/>
          </a:xfrm>
        </p:grpSpPr>
        <p:sp>
          <p:nvSpPr>
            <p:cNvPr id="224" name="Google Shape;224;p34"/>
            <p:cNvSpPr txBox="1"/>
            <p:nvPr/>
          </p:nvSpPr>
          <p:spPr>
            <a:xfrm>
              <a:off x="3999150" y="2306426"/>
              <a:ext cx="792600" cy="4245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225" name="Google Shape;225;p34"/>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049627" y="1927400"/>
              <a:ext cx="691800" cy="288250"/>
            </a:xfrm>
            <a:prstGeom prst="rect">
              <a:avLst/>
            </a:prstGeom>
            <a:noFill/>
            <a:ln>
              <a:noFill/>
            </a:ln>
          </p:spPr>
        </p:pic>
      </p:grpSp>
      <p:pic>
        <p:nvPicPr>
          <p:cNvPr id="226" name="Google Shape;226;p34"/>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5211314" y="4331800"/>
            <a:ext cx="822960" cy="504775"/>
          </a:xfrm>
          <a:prstGeom prst="rect">
            <a:avLst/>
          </a:prstGeom>
          <a:noFill/>
          <a:ln>
            <a:noFill/>
          </a:ln>
        </p:spPr>
      </p:pic>
      <p:pic>
        <p:nvPicPr>
          <p:cNvPr id="227" name="Google Shape;227;p34"/>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59373" y="3894433"/>
            <a:ext cx="811888" cy="161175"/>
          </a:xfrm>
          <a:prstGeom prst="rect">
            <a:avLst/>
          </a:prstGeom>
          <a:noFill/>
          <a:ln>
            <a:noFill/>
          </a:ln>
        </p:spPr>
      </p:pic>
      <p:grpSp>
        <p:nvGrpSpPr>
          <p:cNvPr id="228" name="Google Shape;228;p34"/>
          <p:cNvGrpSpPr/>
          <p:nvPr/>
        </p:nvGrpSpPr>
        <p:grpSpPr>
          <a:xfrm>
            <a:off x="8385567" y="2678900"/>
            <a:ext cx="666300" cy="846125"/>
            <a:chOff x="8454716" y="2678900"/>
            <a:chExt cx="666300" cy="846125"/>
          </a:xfrm>
        </p:grpSpPr>
        <p:sp>
          <p:nvSpPr>
            <p:cNvPr id="229" name="Google Shape;229;p34"/>
            <p:cNvSpPr txBox="1"/>
            <p:nvPr/>
          </p:nvSpPr>
          <p:spPr>
            <a:xfrm>
              <a:off x="8454716" y="31491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核心</a:t>
              </a:r>
              <a:r>
                <a:rPr lang="en-US" sz="700" dirty="0">
                  <a:solidFill>
                    <a:srgbClr val="606060"/>
                  </a:solidFill>
                  <a:highlight>
                    <a:srgbClr val="FFFFFF"/>
                  </a:highlight>
                </a:rPr>
                <a:t>/</a:t>
              </a:r>
              <a:r>
                <a:rPr lang="zh-CN" altLang="en-US" sz="700" dirty="0">
                  <a:solidFill>
                    <a:srgbClr val="606060"/>
                  </a:solidFill>
                  <a:highlight>
                    <a:srgbClr val="FFFFFF"/>
                  </a:highlight>
                </a:rPr>
                <a:t>价值存贮</a:t>
              </a:r>
              <a:endParaRPr sz="700" dirty="0">
                <a:solidFill>
                  <a:srgbClr val="606060"/>
                </a:solidFill>
                <a:highlight>
                  <a:srgbClr val="FFFFFF"/>
                </a:highlight>
              </a:endParaRPr>
            </a:p>
          </p:txBody>
        </p:sp>
        <p:pic>
          <p:nvPicPr>
            <p:cNvPr id="230" name="Google Shape;230;p34"/>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8534653" y="2678900"/>
              <a:ext cx="506425" cy="506425"/>
            </a:xfrm>
            <a:prstGeom prst="rect">
              <a:avLst/>
            </a:prstGeom>
            <a:noFill/>
            <a:ln>
              <a:noFill/>
            </a:ln>
          </p:spPr>
        </p:pic>
      </p:grpSp>
      <p:pic>
        <p:nvPicPr>
          <p:cNvPr id="231" name="Google Shape;231;p34"/>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210555" y="3742037"/>
            <a:ext cx="431446" cy="501999"/>
          </a:xfrm>
          <a:prstGeom prst="rect">
            <a:avLst/>
          </a:prstGeom>
          <a:noFill/>
          <a:ln>
            <a:noFill/>
          </a:ln>
        </p:spPr>
      </p:pic>
      <p:grpSp>
        <p:nvGrpSpPr>
          <p:cNvPr id="232" name="Google Shape;232;p34"/>
          <p:cNvGrpSpPr/>
          <p:nvPr/>
        </p:nvGrpSpPr>
        <p:grpSpPr>
          <a:xfrm>
            <a:off x="7590266" y="1762240"/>
            <a:ext cx="718800" cy="809457"/>
            <a:chOff x="3103242" y="2663577"/>
            <a:chExt cx="718800" cy="809457"/>
          </a:xfrm>
        </p:grpSpPr>
        <p:sp>
          <p:nvSpPr>
            <p:cNvPr id="233" name="Google Shape;233;p34"/>
            <p:cNvSpPr txBox="1"/>
            <p:nvPr/>
          </p:nvSpPr>
          <p:spPr>
            <a:xfrm>
              <a:off x="3103242" y="3174234"/>
              <a:ext cx="7188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434343"/>
                  </a:solidFill>
                </a:rPr>
                <a:t>存贮</a:t>
              </a:r>
              <a:endParaRPr sz="700" dirty="0">
                <a:solidFill>
                  <a:srgbClr val="434343"/>
                </a:solidFill>
              </a:endParaRPr>
            </a:p>
          </p:txBody>
        </p:sp>
        <p:pic>
          <p:nvPicPr>
            <p:cNvPr id="234" name="Google Shape;234;p34"/>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209129" y="2663577"/>
              <a:ext cx="507025" cy="567573"/>
            </a:xfrm>
            <a:prstGeom prst="rect">
              <a:avLst/>
            </a:prstGeom>
            <a:noFill/>
            <a:ln>
              <a:noFill/>
            </a:ln>
          </p:spPr>
        </p:pic>
      </p:grpSp>
    </p:spTree>
    <p:extLst>
      <p:ext uri="{BB962C8B-B14F-4D97-AF65-F5344CB8AC3E}">
        <p14:creationId xmlns:p14="http://schemas.microsoft.com/office/powerpoint/2010/main" val="1017875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52"/>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altLang="zh-CN" dirty="0">
                <a:solidFill>
                  <a:srgbClr val="000000"/>
                </a:solidFill>
              </a:rPr>
              <a:t>450+ 会员，且数量不断增长（白银会员，3）</a:t>
            </a:r>
            <a:endParaRPr dirty="0"/>
          </a:p>
        </p:txBody>
      </p:sp>
      <p:pic>
        <p:nvPicPr>
          <p:cNvPr id="984" name="Google Shape;984;p5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756971" y="1359590"/>
            <a:ext cx="471325" cy="289111"/>
          </a:xfrm>
          <a:prstGeom prst="rect">
            <a:avLst/>
          </a:prstGeom>
          <a:noFill/>
          <a:ln>
            <a:noFill/>
          </a:ln>
        </p:spPr>
      </p:pic>
      <p:pic>
        <p:nvPicPr>
          <p:cNvPr id="985" name="Google Shape;985;p52"/>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600090" y="3735128"/>
            <a:ext cx="704700" cy="375300"/>
          </a:xfrm>
          <a:prstGeom prst="rect">
            <a:avLst/>
          </a:prstGeom>
          <a:noFill/>
          <a:ln>
            <a:noFill/>
          </a:ln>
        </p:spPr>
      </p:pic>
      <p:pic>
        <p:nvPicPr>
          <p:cNvPr id="986" name="Google Shape;986;p52"/>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304625" y="2281202"/>
            <a:ext cx="636000" cy="263100"/>
          </a:xfrm>
          <a:prstGeom prst="rect">
            <a:avLst/>
          </a:prstGeom>
          <a:noFill/>
          <a:ln>
            <a:noFill/>
          </a:ln>
        </p:spPr>
      </p:pic>
      <p:pic>
        <p:nvPicPr>
          <p:cNvPr id="987" name="Google Shape;987;p52"/>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3219" y="3447645"/>
            <a:ext cx="776400" cy="221700"/>
          </a:xfrm>
          <a:prstGeom prst="rect">
            <a:avLst/>
          </a:prstGeom>
          <a:noFill/>
          <a:ln>
            <a:noFill/>
          </a:ln>
        </p:spPr>
      </p:pic>
      <p:pic>
        <p:nvPicPr>
          <p:cNvPr id="988" name="Google Shape;988;p52"/>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480709" y="1839751"/>
            <a:ext cx="635700" cy="201600"/>
          </a:xfrm>
          <a:prstGeom prst="rect">
            <a:avLst/>
          </a:prstGeom>
          <a:noFill/>
          <a:ln>
            <a:noFill/>
          </a:ln>
        </p:spPr>
      </p:pic>
      <p:pic>
        <p:nvPicPr>
          <p:cNvPr id="989" name="Google Shape;989;p5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423933" y="3740564"/>
            <a:ext cx="594175" cy="364427"/>
          </a:xfrm>
          <a:prstGeom prst="rect">
            <a:avLst/>
          </a:prstGeom>
          <a:noFill/>
          <a:ln>
            <a:noFill/>
          </a:ln>
        </p:spPr>
      </p:pic>
      <p:pic>
        <p:nvPicPr>
          <p:cNvPr id="990" name="Google Shape;990;p5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635362" y="4532459"/>
            <a:ext cx="471300" cy="205066"/>
          </a:xfrm>
          <a:prstGeom prst="rect">
            <a:avLst/>
          </a:prstGeom>
          <a:noFill/>
          <a:ln>
            <a:noFill/>
          </a:ln>
        </p:spPr>
      </p:pic>
      <p:pic>
        <p:nvPicPr>
          <p:cNvPr id="991" name="Google Shape;991;p52" descr="logo-turbonomic.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937141" y="3844637"/>
            <a:ext cx="504000" cy="156280"/>
          </a:xfrm>
          <a:prstGeom prst="rect">
            <a:avLst/>
          </a:prstGeom>
          <a:noFill/>
          <a:ln>
            <a:noFill/>
          </a:ln>
        </p:spPr>
      </p:pic>
      <p:pic>
        <p:nvPicPr>
          <p:cNvPr id="992" name="Google Shape;992;p52"/>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29663" y="4479608"/>
            <a:ext cx="414900" cy="310766"/>
          </a:xfrm>
          <a:prstGeom prst="rect">
            <a:avLst/>
          </a:prstGeom>
          <a:noFill/>
          <a:ln>
            <a:noFill/>
          </a:ln>
        </p:spPr>
      </p:pic>
      <p:pic>
        <p:nvPicPr>
          <p:cNvPr id="993" name="Google Shape;993;p52"/>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489562" y="3081250"/>
            <a:ext cx="594300" cy="178303"/>
          </a:xfrm>
          <a:prstGeom prst="rect">
            <a:avLst/>
          </a:prstGeom>
          <a:noFill/>
          <a:ln>
            <a:noFill/>
          </a:ln>
        </p:spPr>
      </p:pic>
      <p:pic>
        <p:nvPicPr>
          <p:cNvPr id="994" name="Google Shape;994;p52"/>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277725" y="4552867"/>
            <a:ext cx="636000" cy="164250"/>
          </a:xfrm>
          <a:prstGeom prst="rect">
            <a:avLst/>
          </a:prstGeom>
          <a:noFill/>
          <a:ln>
            <a:noFill/>
          </a:ln>
        </p:spPr>
      </p:pic>
      <p:pic>
        <p:nvPicPr>
          <p:cNvPr id="995" name="Google Shape;995;p52"/>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6414573" y="3003091"/>
            <a:ext cx="471300" cy="334621"/>
          </a:xfrm>
          <a:prstGeom prst="rect">
            <a:avLst/>
          </a:prstGeom>
          <a:noFill/>
          <a:ln>
            <a:noFill/>
          </a:ln>
        </p:spPr>
      </p:pic>
      <p:pic>
        <p:nvPicPr>
          <p:cNvPr id="996" name="Google Shape;996;p52"/>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887737" y="2317431"/>
            <a:ext cx="504000" cy="190642"/>
          </a:xfrm>
          <a:prstGeom prst="rect">
            <a:avLst/>
          </a:prstGeom>
          <a:noFill/>
          <a:ln>
            <a:noFill/>
          </a:ln>
        </p:spPr>
      </p:pic>
      <p:pic>
        <p:nvPicPr>
          <p:cNvPr id="997" name="Google Shape;997;p52"/>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202607" y="4123777"/>
            <a:ext cx="414900" cy="304956"/>
          </a:xfrm>
          <a:prstGeom prst="rect">
            <a:avLst/>
          </a:prstGeom>
          <a:noFill/>
          <a:ln>
            <a:noFill/>
          </a:ln>
        </p:spPr>
      </p:pic>
      <p:pic>
        <p:nvPicPr>
          <p:cNvPr id="998" name="Google Shape;998;p52"/>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9821" y="1417746"/>
            <a:ext cx="471300" cy="172800"/>
          </a:xfrm>
          <a:prstGeom prst="rect">
            <a:avLst/>
          </a:prstGeom>
          <a:noFill/>
          <a:ln>
            <a:noFill/>
          </a:ln>
        </p:spPr>
      </p:pic>
      <p:pic>
        <p:nvPicPr>
          <p:cNvPr id="999" name="Google Shape;999;p52"/>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109150" y="4498729"/>
            <a:ext cx="355150" cy="272525"/>
          </a:xfrm>
          <a:prstGeom prst="rect">
            <a:avLst/>
          </a:prstGeom>
          <a:noFill/>
          <a:ln>
            <a:noFill/>
          </a:ln>
        </p:spPr>
      </p:pic>
      <p:pic>
        <p:nvPicPr>
          <p:cNvPr id="1000" name="Google Shape;1000;p52"/>
          <p:cNvPicPr preferRelativeResize="0"/>
          <p:nvPr/>
        </p:nvPicPr>
        <p:blipFill rotWithShape="1">
          <a:blip r:embed="rId19" cstate="print">
            <a:alphaModFix/>
            <a:extLst>
              <a:ext uri="{28A0092B-C50C-407E-A947-70E740481C1C}">
                <a14:useLocalDpi xmlns:a14="http://schemas.microsoft.com/office/drawing/2010/main"/>
              </a:ext>
            </a:extLst>
          </a:blip>
          <a:srcRect l="3777" r="4529" b="12587"/>
          <a:stretch/>
        </p:blipFill>
        <p:spPr>
          <a:xfrm>
            <a:off x="5847510" y="2312831"/>
            <a:ext cx="776300" cy="199842"/>
          </a:xfrm>
          <a:prstGeom prst="rect">
            <a:avLst/>
          </a:prstGeom>
          <a:noFill/>
          <a:ln>
            <a:noFill/>
          </a:ln>
        </p:spPr>
      </p:pic>
      <p:pic>
        <p:nvPicPr>
          <p:cNvPr id="1001" name="Google Shape;1001;p52"/>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5104001" y="2712787"/>
            <a:ext cx="594150" cy="166402"/>
          </a:xfrm>
          <a:prstGeom prst="rect">
            <a:avLst/>
          </a:prstGeom>
          <a:noFill/>
          <a:ln>
            <a:noFill/>
          </a:ln>
        </p:spPr>
      </p:pic>
      <p:pic>
        <p:nvPicPr>
          <p:cNvPr id="1002" name="Google Shape;1002;p52"/>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790740" y="4206555"/>
            <a:ext cx="553199" cy="139400"/>
          </a:xfrm>
          <a:prstGeom prst="rect">
            <a:avLst/>
          </a:prstGeom>
          <a:noFill/>
          <a:ln>
            <a:noFill/>
          </a:ln>
        </p:spPr>
      </p:pic>
      <p:pic>
        <p:nvPicPr>
          <p:cNvPr id="1003" name="Google Shape;1003;p52"/>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3427911" y="1774046"/>
            <a:ext cx="675000" cy="333010"/>
          </a:xfrm>
          <a:prstGeom prst="rect">
            <a:avLst/>
          </a:prstGeom>
          <a:noFill/>
          <a:ln>
            <a:noFill/>
          </a:ln>
        </p:spPr>
      </p:pic>
      <p:pic>
        <p:nvPicPr>
          <p:cNvPr id="1004" name="Google Shape;1004;p52"/>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56984" y="2650577"/>
            <a:ext cx="414900" cy="290821"/>
          </a:xfrm>
          <a:prstGeom prst="rect">
            <a:avLst/>
          </a:prstGeom>
          <a:noFill/>
          <a:ln>
            <a:noFill/>
          </a:ln>
        </p:spPr>
      </p:pic>
      <p:pic>
        <p:nvPicPr>
          <p:cNvPr id="1005" name="Google Shape;1005;p52"/>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362979" y="4186637"/>
            <a:ext cx="663900" cy="179236"/>
          </a:xfrm>
          <a:prstGeom prst="rect">
            <a:avLst/>
          </a:prstGeom>
          <a:noFill/>
          <a:ln>
            <a:noFill/>
          </a:ln>
        </p:spPr>
      </p:pic>
      <p:pic>
        <p:nvPicPr>
          <p:cNvPr id="1006" name="Google Shape;1006;p52"/>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702487" y="2243105"/>
            <a:ext cx="316025" cy="339294"/>
          </a:xfrm>
          <a:prstGeom prst="rect">
            <a:avLst/>
          </a:prstGeom>
          <a:noFill/>
          <a:ln>
            <a:noFill/>
          </a:ln>
        </p:spPr>
      </p:pic>
      <p:pic>
        <p:nvPicPr>
          <p:cNvPr id="1007" name="Google Shape;1007;p52"/>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637729" y="2333699"/>
            <a:ext cx="675001" cy="158108"/>
          </a:xfrm>
          <a:prstGeom prst="rect">
            <a:avLst/>
          </a:prstGeom>
          <a:noFill/>
          <a:ln>
            <a:noFill/>
          </a:ln>
        </p:spPr>
      </p:pic>
      <p:pic>
        <p:nvPicPr>
          <p:cNvPr id="1008" name="Google Shape;1008;p52"/>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332090" y="2715405"/>
            <a:ext cx="743625" cy="161165"/>
          </a:xfrm>
          <a:prstGeom prst="rect">
            <a:avLst/>
          </a:prstGeom>
          <a:noFill/>
          <a:ln>
            <a:noFill/>
          </a:ln>
        </p:spPr>
      </p:pic>
      <p:pic>
        <p:nvPicPr>
          <p:cNvPr id="1009" name="Google Shape;1009;p52"/>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1442821" y="1329091"/>
            <a:ext cx="471300" cy="350110"/>
          </a:xfrm>
          <a:prstGeom prst="rect">
            <a:avLst/>
          </a:prstGeom>
          <a:noFill/>
          <a:ln>
            <a:noFill/>
          </a:ln>
        </p:spPr>
      </p:pic>
      <p:pic>
        <p:nvPicPr>
          <p:cNvPr id="1010" name="Google Shape;1010;p52"/>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4318349" y="3867180"/>
            <a:ext cx="663900" cy="111194"/>
          </a:xfrm>
          <a:prstGeom prst="rect">
            <a:avLst/>
          </a:prstGeom>
          <a:noFill/>
          <a:ln>
            <a:noFill/>
          </a:ln>
        </p:spPr>
      </p:pic>
      <p:pic>
        <p:nvPicPr>
          <p:cNvPr id="1011" name="Google Shape;1011;p52"/>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45000" y="4539121"/>
            <a:ext cx="513600" cy="191742"/>
          </a:xfrm>
          <a:prstGeom prst="rect">
            <a:avLst/>
          </a:prstGeom>
          <a:noFill/>
          <a:ln>
            <a:noFill/>
          </a:ln>
        </p:spPr>
      </p:pic>
      <p:pic>
        <p:nvPicPr>
          <p:cNvPr id="1012" name="Google Shape;1012;p52"/>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41653" y="1849916"/>
            <a:ext cx="513599" cy="181269"/>
          </a:xfrm>
          <a:prstGeom prst="rect">
            <a:avLst/>
          </a:prstGeom>
          <a:noFill/>
          <a:ln>
            <a:noFill/>
          </a:ln>
        </p:spPr>
      </p:pic>
      <p:pic>
        <p:nvPicPr>
          <p:cNvPr id="1013" name="Google Shape;1013;p52"/>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6335312" y="4492878"/>
            <a:ext cx="355200" cy="284227"/>
          </a:xfrm>
          <a:prstGeom prst="rect">
            <a:avLst/>
          </a:prstGeom>
          <a:noFill/>
          <a:ln>
            <a:noFill/>
          </a:ln>
        </p:spPr>
      </p:pic>
      <p:pic>
        <p:nvPicPr>
          <p:cNvPr id="1014" name="Google Shape;1014;p52"/>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8634344" y="1425857"/>
            <a:ext cx="471300" cy="156576"/>
          </a:xfrm>
          <a:prstGeom prst="rect">
            <a:avLst/>
          </a:prstGeom>
          <a:noFill/>
          <a:ln>
            <a:noFill/>
          </a:ln>
        </p:spPr>
      </p:pic>
      <p:pic>
        <p:nvPicPr>
          <p:cNvPr id="1015" name="Google Shape;1015;p52"/>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4020625" y="4200227"/>
            <a:ext cx="635700" cy="152056"/>
          </a:xfrm>
          <a:prstGeom prst="rect">
            <a:avLst/>
          </a:prstGeom>
          <a:noFill/>
          <a:ln>
            <a:noFill/>
          </a:ln>
        </p:spPr>
      </p:pic>
      <p:pic>
        <p:nvPicPr>
          <p:cNvPr id="1016" name="Google Shape;1016;p52"/>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5084787" y="4522499"/>
            <a:ext cx="553200" cy="224985"/>
          </a:xfrm>
          <a:prstGeom prst="rect">
            <a:avLst/>
          </a:prstGeom>
          <a:noFill/>
          <a:ln>
            <a:noFill/>
          </a:ln>
        </p:spPr>
      </p:pic>
      <p:pic>
        <p:nvPicPr>
          <p:cNvPr id="1017" name="Google Shape;1017;p52"/>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6782620" y="1423671"/>
            <a:ext cx="776300" cy="160950"/>
          </a:xfrm>
          <a:prstGeom prst="rect">
            <a:avLst/>
          </a:prstGeom>
          <a:noFill/>
          <a:ln>
            <a:noFill/>
          </a:ln>
        </p:spPr>
      </p:pic>
      <p:pic>
        <p:nvPicPr>
          <p:cNvPr id="1018" name="Google Shape;1018;p52"/>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083099" y="3420962"/>
            <a:ext cx="471300" cy="275067"/>
          </a:xfrm>
          <a:prstGeom prst="rect">
            <a:avLst/>
          </a:prstGeom>
          <a:noFill/>
          <a:ln>
            <a:noFill/>
          </a:ln>
        </p:spPr>
      </p:pic>
      <p:pic>
        <p:nvPicPr>
          <p:cNvPr id="1019" name="Google Shape;1019;p52"/>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741032" y="3099700"/>
            <a:ext cx="471325" cy="141403"/>
          </a:xfrm>
          <a:prstGeom prst="rect">
            <a:avLst/>
          </a:prstGeom>
          <a:noFill/>
          <a:ln>
            <a:noFill/>
          </a:ln>
        </p:spPr>
      </p:pic>
      <p:pic>
        <p:nvPicPr>
          <p:cNvPr id="1020" name="Google Shape;1020;p52"/>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3424482" y="2729702"/>
            <a:ext cx="675000" cy="132572"/>
          </a:xfrm>
          <a:prstGeom prst="rect">
            <a:avLst/>
          </a:prstGeom>
          <a:noFill/>
          <a:ln>
            <a:noFill/>
          </a:ln>
        </p:spPr>
      </p:pic>
      <p:pic>
        <p:nvPicPr>
          <p:cNvPr id="1021" name="Google Shape;1021;p52"/>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4414413" y="1785151"/>
            <a:ext cx="277000" cy="310800"/>
          </a:xfrm>
          <a:prstGeom prst="rect">
            <a:avLst/>
          </a:prstGeom>
          <a:noFill/>
          <a:ln>
            <a:noFill/>
          </a:ln>
        </p:spPr>
      </p:pic>
      <p:pic>
        <p:nvPicPr>
          <p:cNvPr id="1022" name="Google Shape;1022;p52"/>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793235" y="4175436"/>
            <a:ext cx="414900" cy="201638"/>
          </a:xfrm>
          <a:prstGeom prst="rect">
            <a:avLst/>
          </a:prstGeom>
          <a:noFill/>
          <a:ln>
            <a:noFill/>
          </a:ln>
        </p:spPr>
      </p:pic>
      <p:pic>
        <p:nvPicPr>
          <p:cNvPr id="1023" name="Google Shape;1023;p52"/>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5966020" y="1442588"/>
            <a:ext cx="553200" cy="123115"/>
          </a:xfrm>
          <a:prstGeom prst="rect">
            <a:avLst/>
          </a:prstGeom>
          <a:noFill/>
          <a:ln>
            <a:noFill/>
          </a:ln>
        </p:spPr>
      </p:pic>
      <p:pic>
        <p:nvPicPr>
          <p:cNvPr id="1024" name="Google Shape;1024;p52"/>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3643732" y="2244400"/>
            <a:ext cx="414900" cy="336705"/>
          </a:xfrm>
          <a:prstGeom prst="rect">
            <a:avLst/>
          </a:prstGeom>
          <a:noFill/>
          <a:ln>
            <a:noFill/>
          </a:ln>
        </p:spPr>
      </p:pic>
      <p:pic>
        <p:nvPicPr>
          <p:cNvPr id="1025" name="Google Shape;1025;p52"/>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1542791" y="3005444"/>
            <a:ext cx="316025" cy="329915"/>
          </a:xfrm>
          <a:prstGeom prst="rect">
            <a:avLst/>
          </a:prstGeom>
          <a:noFill/>
          <a:ln>
            <a:noFill/>
          </a:ln>
        </p:spPr>
      </p:pic>
      <p:pic>
        <p:nvPicPr>
          <p:cNvPr id="1026" name="Google Shape;1026;p52"/>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8502700" y="4522926"/>
            <a:ext cx="548625" cy="224131"/>
          </a:xfrm>
          <a:prstGeom prst="rect">
            <a:avLst/>
          </a:prstGeom>
          <a:noFill/>
          <a:ln>
            <a:noFill/>
          </a:ln>
        </p:spPr>
      </p:pic>
      <p:pic>
        <p:nvPicPr>
          <p:cNvPr id="1027" name="Google Shape;1027;p52"/>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7163078" y="3023677"/>
            <a:ext cx="414900" cy="293449"/>
          </a:xfrm>
          <a:prstGeom prst="rect">
            <a:avLst/>
          </a:prstGeom>
          <a:noFill/>
          <a:ln>
            <a:noFill/>
          </a:ln>
        </p:spPr>
      </p:pic>
      <p:pic>
        <p:nvPicPr>
          <p:cNvPr id="1028" name="Google Shape;1028;p52"/>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3120740" y="2271897"/>
            <a:ext cx="277000" cy="281711"/>
          </a:xfrm>
          <a:prstGeom prst="rect">
            <a:avLst/>
          </a:prstGeom>
          <a:noFill/>
          <a:ln>
            <a:noFill/>
          </a:ln>
        </p:spPr>
      </p:pic>
      <p:pic>
        <p:nvPicPr>
          <p:cNvPr id="1029" name="Google Shape;1029;p52"/>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8624849" y="1820326"/>
            <a:ext cx="471300" cy="240449"/>
          </a:xfrm>
          <a:prstGeom prst="rect">
            <a:avLst/>
          </a:prstGeom>
          <a:noFill/>
          <a:ln>
            <a:noFill/>
          </a:ln>
        </p:spPr>
      </p:pic>
      <p:pic>
        <p:nvPicPr>
          <p:cNvPr id="1030" name="Google Shape;1030;p52"/>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64098" y="3847216"/>
            <a:ext cx="553200" cy="151123"/>
          </a:xfrm>
          <a:prstGeom prst="rect">
            <a:avLst/>
          </a:prstGeom>
          <a:noFill/>
          <a:ln>
            <a:noFill/>
          </a:ln>
        </p:spPr>
      </p:pic>
      <p:pic>
        <p:nvPicPr>
          <p:cNvPr id="1031" name="Google Shape;1031;p52"/>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7855184" y="3005023"/>
            <a:ext cx="471300" cy="330756"/>
          </a:xfrm>
          <a:prstGeom prst="rect">
            <a:avLst/>
          </a:prstGeom>
          <a:noFill/>
          <a:ln>
            <a:noFill/>
          </a:ln>
        </p:spPr>
      </p:pic>
      <p:pic>
        <p:nvPicPr>
          <p:cNvPr id="1032" name="Google Shape;1032;p52"/>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7383862" y="4185889"/>
            <a:ext cx="826425" cy="180732"/>
          </a:xfrm>
          <a:prstGeom prst="rect">
            <a:avLst/>
          </a:prstGeom>
          <a:noFill/>
          <a:ln>
            <a:noFill/>
          </a:ln>
        </p:spPr>
      </p:pic>
      <p:pic>
        <p:nvPicPr>
          <p:cNvPr id="1033" name="Google Shape;1033;p52"/>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1519667" y="4188406"/>
            <a:ext cx="636000" cy="175699"/>
          </a:xfrm>
          <a:prstGeom prst="rect">
            <a:avLst/>
          </a:prstGeom>
          <a:noFill/>
          <a:ln>
            <a:noFill/>
          </a:ln>
        </p:spPr>
      </p:pic>
      <p:pic>
        <p:nvPicPr>
          <p:cNvPr id="1034" name="Google Shape;1034;p52"/>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7737337" y="4525056"/>
            <a:ext cx="594300" cy="219870"/>
          </a:xfrm>
          <a:prstGeom prst="rect">
            <a:avLst/>
          </a:prstGeom>
          <a:noFill/>
          <a:ln>
            <a:noFill/>
          </a:ln>
        </p:spPr>
      </p:pic>
      <p:pic>
        <p:nvPicPr>
          <p:cNvPr id="1035" name="Google Shape;1035;p52"/>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776744" y="3796106"/>
            <a:ext cx="663900" cy="253343"/>
          </a:xfrm>
          <a:prstGeom prst="rect">
            <a:avLst/>
          </a:prstGeom>
          <a:noFill/>
          <a:ln>
            <a:noFill/>
          </a:ln>
        </p:spPr>
      </p:pic>
      <p:pic>
        <p:nvPicPr>
          <p:cNvPr id="1036" name="Google Shape;1036;p52"/>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1533456" y="1843922"/>
            <a:ext cx="635750" cy="193258"/>
          </a:xfrm>
          <a:prstGeom prst="rect">
            <a:avLst/>
          </a:prstGeom>
          <a:noFill/>
          <a:ln>
            <a:noFill/>
          </a:ln>
        </p:spPr>
      </p:pic>
      <p:pic>
        <p:nvPicPr>
          <p:cNvPr id="1037" name="Google Shape;1037;p52"/>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850686" y="3027000"/>
            <a:ext cx="414900" cy="286803"/>
          </a:xfrm>
          <a:prstGeom prst="rect">
            <a:avLst/>
          </a:prstGeom>
          <a:noFill/>
          <a:ln>
            <a:noFill/>
          </a:ln>
        </p:spPr>
      </p:pic>
      <p:pic>
        <p:nvPicPr>
          <p:cNvPr id="1038" name="Google Shape;1038;p52"/>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822320" y="1336112"/>
            <a:ext cx="548625" cy="336066"/>
          </a:xfrm>
          <a:prstGeom prst="rect">
            <a:avLst/>
          </a:prstGeom>
          <a:noFill/>
          <a:ln>
            <a:noFill/>
          </a:ln>
        </p:spPr>
      </p:pic>
      <p:pic>
        <p:nvPicPr>
          <p:cNvPr id="1039" name="Google Shape;1039;p52"/>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2331394" y="4198179"/>
            <a:ext cx="743625" cy="156152"/>
          </a:xfrm>
          <a:prstGeom prst="rect">
            <a:avLst/>
          </a:prstGeom>
          <a:noFill/>
          <a:ln>
            <a:noFill/>
          </a:ln>
        </p:spPr>
      </p:pic>
      <p:pic>
        <p:nvPicPr>
          <p:cNvPr id="1040" name="Google Shape;1040;p52"/>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6356532" y="3487956"/>
            <a:ext cx="414900" cy="141078"/>
          </a:xfrm>
          <a:prstGeom prst="rect">
            <a:avLst/>
          </a:prstGeom>
          <a:noFill/>
          <a:ln>
            <a:noFill/>
          </a:ln>
        </p:spPr>
      </p:pic>
      <p:pic>
        <p:nvPicPr>
          <p:cNvPr id="1041" name="Google Shape;1041;p52"/>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2005063" y="2617057"/>
            <a:ext cx="414900" cy="357860"/>
          </a:xfrm>
          <a:prstGeom prst="rect">
            <a:avLst/>
          </a:prstGeom>
          <a:noFill/>
          <a:ln>
            <a:noFill/>
          </a:ln>
        </p:spPr>
      </p:pic>
      <p:pic>
        <p:nvPicPr>
          <p:cNvPr id="1042" name="Google Shape;1042;p52"/>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866754" y="1736591"/>
            <a:ext cx="355200" cy="407918"/>
          </a:xfrm>
          <a:prstGeom prst="rect">
            <a:avLst/>
          </a:prstGeom>
          <a:noFill/>
          <a:ln>
            <a:noFill/>
          </a:ln>
        </p:spPr>
      </p:pic>
      <p:pic>
        <p:nvPicPr>
          <p:cNvPr id="1043" name="Google Shape;1043;p52"/>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7558454" y="3467886"/>
            <a:ext cx="355200" cy="181218"/>
          </a:xfrm>
          <a:prstGeom prst="rect">
            <a:avLst/>
          </a:prstGeom>
          <a:noFill/>
          <a:ln>
            <a:noFill/>
          </a:ln>
        </p:spPr>
      </p:pic>
      <p:pic>
        <p:nvPicPr>
          <p:cNvPr id="1044" name="Google Shape;1044;p52"/>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6702971" y="2707126"/>
            <a:ext cx="675000" cy="177724"/>
          </a:xfrm>
          <a:prstGeom prst="rect">
            <a:avLst/>
          </a:prstGeom>
          <a:noFill/>
          <a:ln>
            <a:noFill/>
          </a:ln>
        </p:spPr>
      </p:pic>
      <p:pic>
        <p:nvPicPr>
          <p:cNvPr id="1045" name="Google Shape;1045;p52"/>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4671310" y="3480859"/>
            <a:ext cx="675000" cy="155273"/>
          </a:xfrm>
          <a:prstGeom prst="rect">
            <a:avLst/>
          </a:prstGeom>
          <a:noFill/>
          <a:ln>
            <a:noFill/>
          </a:ln>
        </p:spPr>
      </p:pic>
      <p:pic>
        <p:nvPicPr>
          <p:cNvPr id="1046" name="Google Shape;1046;p52"/>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8696175" y="3403636"/>
            <a:ext cx="355150" cy="309718"/>
          </a:xfrm>
          <a:prstGeom prst="rect">
            <a:avLst/>
          </a:prstGeom>
          <a:noFill/>
          <a:ln>
            <a:noFill/>
          </a:ln>
        </p:spPr>
      </p:pic>
      <p:pic>
        <p:nvPicPr>
          <p:cNvPr id="1047" name="Google Shape;1047;p52"/>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8386014" y="4215859"/>
            <a:ext cx="635750" cy="120793"/>
          </a:xfrm>
          <a:prstGeom prst="rect">
            <a:avLst/>
          </a:prstGeom>
          <a:noFill/>
          <a:ln>
            <a:noFill/>
          </a:ln>
        </p:spPr>
      </p:pic>
      <p:pic>
        <p:nvPicPr>
          <p:cNvPr id="1048" name="Google Shape;1048;p52"/>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2136021" y="3104700"/>
            <a:ext cx="635700" cy="131402"/>
          </a:xfrm>
          <a:prstGeom prst="rect">
            <a:avLst/>
          </a:prstGeom>
          <a:noFill/>
          <a:ln>
            <a:noFill/>
          </a:ln>
        </p:spPr>
      </p:pic>
      <p:pic>
        <p:nvPicPr>
          <p:cNvPr id="1049" name="Google Shape;1049;p52"/>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141695" y="3851760"/>
            <a:ext cx="636000" cy="142035"/>
          </a:xfrm>
          <a:prstGeom prst="rect">
            <a:avLst/>
          </a:prstGeom>
          <a:noFill/>
          <a:ln>
            <a:noFill/>
          </a:ln>
        </p:spPr>
      </p:pic>
      <p:pic>
        <p:nvPicPr>
          <p:cNvPr id="1050" name="Google Shape;1050;p52"/>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361067" y="3088879"/>
            <a:ext cx="776300" cy="163044"/>
          </a:xfrm>
          <a:prstGeom prst="rect">
            <a:avLst/>
          </a:prstGeom>
          <a:noFill/>
          <a:ln>
            <a:noFill/>
          </a:ln>
        </p:spPr>
      </p:pic>
      <p:pic>
        <p:nvPicPr>
          <p:cNvPr id="1051" name="Google Shape;1051;p52"/>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2604372" y="2698509"/>
            <a:ext cx="635700" cy="194957"/>
          </a:xfrm>
          <a:prstGeom prst="rect">
            <a:avLst/>
          </a:prstGeom>
          <a:noFill/>
          <a:ln>
            <a:noFill/>
          </a:ln>
        </p:spPr>
      </p:pic>
      <p:pic>
        <p:nvPicPr>
          <p:cNvPr id="1052" name="Google Shape;1052;p52"/>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347420" y="1361695"/>
            <a:ext cx="355200" cy="284902"/>
          </a:xfrm>
          <a:prstGeom prst="rect">
            <a:avLst/>
          </a:prstGeom>
          <a:noFill/>
          <a:ln>
            <a:noFill/>
          </a:ln>
        </p:spPr>
      </p:pic>
      <p:pic>
        <p:nvPicPr>
          <p:cNvPr id="1053" name="Google Shape;1053;p52"/>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5186617" y="2285750"/>
            <a:ext cx="414900" cy="254004"/>
          </a:xfrm>
          <a:prstGeom prst="rect">
            <a:avLst/>
          </a:prstGeom>
          <a:noFill/>
          <a:ln>
            <a:noFill/>
          </a:ln>
        </p:spPr>
      </p:pic>
      <p:pic>
        <p:nvPicPr>
          <p:cNvPr id="1054" name="Google Shape;1054;p52"/>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283892" y="2696387"/>
            <a:ext cx="635700" cy="199202"/>
          </a:xfrm>
          <a:prstGeom prst="rect">
            <a:avLst/>
          </a:prstGeom>
          <a:noFill/>
          <a:ln>
            <a:noFill/>
          </a:ln>
        </p:spPr>
      </p:pic>
      <p:pic>
        <p:nvPicPr>
          <p:cNvPr id="1055" name="Google Shape;1055;p52"/>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2579977" y="3442627"/>
            <a:ext cx="675000" cy="231736"/>
          </a:xfrm>
          <a:prstGeom prst="rect">
            <a:avLst/>
          </a:prstGeom>
          <a:noFill/>
          <a:ln>
            <a:noFill/>
          </a:ln>
        </p:spPr>
      </p:pic>
      <p:pic>
        <p:nvPicPr>
          <p:cNvPr id="1056" name="Google Shape;1056;p52"/>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1156753" y="2676479"/>
            <a:ext cx="663900" cy="239017"/>
          </a:xfrm>
          <a:prstGeom prst="rect">
            <a:avLst/>
          </a:prstGeom>
          <a:noFill/>
          <a:ln>
            <a:noFill/>
          </a:ln>
        </p:spPr>
      </p:pic>
      <p:pic>
        <p:nvPicPr>
          <p:cNvPr id="1057" name="Google Shape;1057;p52"/>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88544" y="2341761"/>
            <a:ext cx="553200" cy="141983"/>
          </a:xfrm>
          <a:prstGeom prst="rect">
            <a:avLst/>
          </a:prstGeom>
          <a:noFill/>
          <a:ln>
            <a:noFill/>
          </a:ln>
        </p:spPr>
      </p:pic>
      <p:pic>
        <p:nvPicPr>
          <p:cNvPr id="1058" name="Google Shape;1058;p52"/>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3491695" y="1389054"/>
            <a:ext cx="585300" cy="230183"/>
          </a:xfrm>
          <a:prstGeom prst="rect">
            <a:avLst/>
          </a:prstGeom>
          <a:noFill/>
          <a:ln>
            <a:noFill/>
          </a:ln>
        </p:spPr>
      </p:pic>
      <p:pic>
        <p:nvPicPr>
          <p:cNvPr id="1059" name="Google Shape;1059;p52"/>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2464236" y="3736944"/>
            <a:ext cx="277000" cy="371666"/>
          </a:xfrm>
          <a:prstGeom prst="rect">
            <a:avLst/>
          </a:prstGeom>
          <a:noFill/>
          <a:ln>
            <a:noFill/>
          </a:ln>
        </p:spPr>
      </p:pic>
      <p:pic>
        <p:nvPicPr>
          <p:cNvPr id="1060" name="Google Shape;1060;p52"/>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6600587" y="3837577"/>
            <a:ext cx="663900" cy="170401"/>
          </a:xfrm>
          <a:prstGeom prst="rect">
            <a:avLst/>
          </a:prstGeom>
          <a:noFill/>
          <a:ln>
            <a:noFill/>
          </a:ln>
        </p:spPr>
      </p:pic>
      <p:pic>
        <p:nvPicPr>
          <p:cNvPr id="1061" name="Google Shape;1061;p52"/>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5809050" y="4467842"/>
            <a:ext cx="355200" cy="334298"/>
          </a:xfrm>
          <a:prstGeom prst="rect">
            <a:avLst/>
          </a:prstGeom>
          <a:noFill/>
          <a:ln>
            <a:noFill/>
          </a:ln>
        </p:spPr>
      </p:pic>
      <p:pic>
        <p:nvPicPr>
          <p:cNvPr id="1062" name="Google Shape;1062;p52"/>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3415278" y="3865748"/>
            <a:ext cx="743625" cy="114059"/>
          </a:xfrm>
          <a:prstGeom prst="rect">
            <a:avLst/>
          </a:prstGeom>
          <a:noFill/>
          <a:ln>
            <a:noFill/>
          </a:ln>
        </p:spPr>
      </p:pic>
      <p:pic>
        <p:nvPicPr>
          <p:cNvPr id="1063" name="Google Shape;1063;p52"/>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2161688" y="4493952"/>
            <a:ext cx="776400" cy="282080"/>
          </a:xfrm>
          <a:prstGeom prst="rect">
            <a:avLst/>
          </a:prstGeom>
          <a:noFill/>
          <a:ln>
            <a:noFill/>
          </a:ln>
        </p:spPr>
      </p:pic>
      <p:pic>
        <p:nvPicPr>
          <p:cNvPr id="1064" name="Google Shape;1064;p52"/>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3371888" y="3356915"/>
            <a:ext cx="594300" cy="403160"/>
          </a:xfrm>
          <a:prstGeom prst="rect">
            <a:avLst/>
          </a:prstGeom>
          <a:noFill/>
          <a:ln>
            <a:noFill/>
          </a:ln>
        </p:spPr>
      </p:pic>
      <p:pic>
        <p:nvPicPr>
          <p:cNvPr id="1065" name="Google Shape;1065;p52"/>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8603689" y="3040264"/>
            <a:ext cx="513600" cy="260275"/>
          </a:xfrm>
          <a:prstGeom prst="rect">
            <a:avLst/>
          </a:prstGeom>
          <a:noFill/>
          <a:ln>
            <a:noFill/>
          </a:ln>
        </p:spPr>
      </p:pic>
      <p:pic>
        <p:nvPicPr>
          <p:cNvPr id="1066" name="Google Shape;1066;p52"/>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4340395" y="1413679"/>
            <a:ext cx="743625" cy="180933"/>
          </a:xfrm>
          <a:prstGeom prst="rect">
            <a:avLst/>
          </a:prstGeom>
          <a:noFill/>
          <a:ln>
            <a:noFill/>
          </a:ln>
        </p:spPr>
      </p:pic>
      <p:pic>
        <p:nvPicPr>
          <p:cNvPr id="1067" name="Google Shape;1067;p52"/>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764521" y="1377135"/>
            <a:ext cx="414900" cy="254021"/>
          </a:xfrm>
          <a:prstGeom prst="rect">
            <a:avLst/>
          </a:prstGeom>
          <a:noFill/>
          <a:ln>
            <a:noFill/>
          </a:ln>
        </p:spPr>
      </p:pic>
      <p:pic>
        <p:nvPicPr>
          <p:cNvPr id="1068" name="Google Shape;1068;p52"/>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7764722" y="1862173"/>
            <a:ext cx="548625" cy="156756"/>
          </a:xfrm>
          <a:prstGeom prst="rect">
            <a:avLst/>
          </a:prstGeom>
          <a:noFill/>
          <a:ln>
            <a:noFill/>
          </a:ln>
        </p:spPr>
      </p:pic>
      <p:pic>
        <p:nvPicPr>
          <p:cNvPr id="1069" name="Google Shape;1069;p52"/>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2558722" y="2271658"/>
            <a:ext cx="316025" cy="282189"/>
          </a:xfrm>
          <a:prstGeom prst="rect">
            <a:avLst/>
          </a:prstGeom>
          <a:noFill/>
          <a:ln>
            <a:noFill/>
          </a:ln>
        </p:spPr>
      </p:pic>
      <p:pic>
        <p:nvPicPr>
          <p:cNvPr id="1070" name="Google Shape;1070;p52"/>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3048927" y="3033921"/>
            <a:ext cx="414900" cy="272961"/>
          </a:xfrm>
          <a:prstGeom prst="rect">
            <a:avLst/>
          </a:prstGeom>
          <a:noFill/>
          <a:ln>
            <a:noFill/>
          </a:ln>
        </p:spPr>
      </p:pic>
      <p:pic>
        <p:nvPicPr>
          <p:cNvPr id="1071" name="Google Shape;1071;p52"/>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6861575" y="4526934"/>
            <a:ext cx="704700" cy="216114"/>
          </a:xfrm>
          <a:prstGeom prst="rect">
            <a:avLst/>
          </a:prstGeom>
          <a:noFill/>
          <a:ln>
            <a:noFill/>
          </a:ln>
        </p:spPr>
      </p:pic>
      <p:pic>
        <p:nvPicPr>
          <p:cNvPr id="1072" name="Google Shape;1072;p52"/>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7820495" y="2326906"/>
            <a:ext cx="636000" cy="171693"/>
          </a:xfrm>
          <a:prstGeom prst="rect">
            <a:avLst/>
          </a:prstGeom>
          <a:noFill/>
          <a:ln>
            <a:noFill/>
          </a:ln>
        </p:spPr>
      </p:pic>
      <p:pic>
        <p:nvPicPr>
          <p:cNvPr id="1073" name="Google Shape;1073;p52"/>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882561" y="2702709"/>
            <a:ext cx="636000" cy="186558"/>
          </a:xfrm>
          <a:prstGeom prst="rect">
            <a:avLst/>
          </a:prstGeom>
          <a:noFill/>
          <a:ln>
            <a:noFill/>
          </a:ln>
        </p:spPr>
      </p:pic>
      <p:pic>
        <p:nvPicPr>
          <p:cNvPr id="1074" name="Google Shape;1074;p52"/>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8030564" y="3451499"/>
            <a:ext cx="548700" cy="213993"/>
          </a:xfrm>
          <a:prstGeom prst="rect">
            <a:avLst/>
          </a:prstGeom>
          <a:noFill/>
          <a:ln>
            <a:noFill/>
          </a:ln>
        </p:spPr>
      </p:pic>
      <p:pic>
        <p:nvPicPr>
          <p:cNvPr id="1075" name="Google Shape;1075;p52"/>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8177554" y="3802045"/>
            <a:ext cx="316050" cy="241466"/>
          </a:xfrm>
          <a:prstGeom prst="rect">
            <a:avLst/>
          </a:prstGeom>
          <a:noFill/>
          <a:ln>
            <a:noFill/>
          </a:ln>
        </p:spPr>
      </p:pic>
      <p:pic>
        <p:nvPicPr>
          <p:cNvPr id="1076" name="Google Shape;1076;p52"/>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2177521" y="1375201"/>
            <a:ext cx="316050" cy="257889"/>
          </a:xfrm>
          <a:prstGeom prst="rect">
            <a:avLst/>
          </a:prstGeom>
          <a:noFill/>
          <a:ln>
            <a:noFill/>
          </a:ln>
        </p:spPr>
      </p:pic>
      <p:pic>
        <p:nvPicPr>
          <p:cNvPr id="1077" name="Google Shape;1077;p52"/>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2900682" y="3773970"/>
            <a:ext cx="355150" cy="297616"/>
          </a:xfrm>
          <a:prstGeom prst="rect">
            <a:avLst/>
          </a:prstGeom>
          <a:noFill/>
          <a:ln>
            <a:noFill/>
          </a:ln>
        </p:spPr>
      </p:pic>
      <p:pic>
        <p:nvPicPr>
          <p:cNvPr id="1078" name="Google Shape;1078;p52"/>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7562380" y="2713061"/>
            <a:ext cx="585300" cy="165854"/>
          </a:xfrm>
          <a:prstGeom prst="rect">
            <a:avLst/>
          </a:prstGeom>
          <a:noFill/>
          <a:ln>
            <a:noFill/>
          </a:ln>
        </p:spPr>
      </p:pic>
      <p:pic>
        <p:nvPicPr>
          <p:cNvPr id="1079" name="Google Shape;1079;p52"/>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6817220" y="1853620"/>
            <a:ext cx="636000" cy="173860"/>
          </a:xfrm>
          <a:prstGeom prst="rect">
            <a:avLst/>
          </a:prstGeom>
          <a:noFill/>
          <a:ln>
            <a:noFill/>
          </a:ln>
        </p:spPr>
      </p:pic>
      <p:pic>
        <p:nvPicPr>
          <p:cNvPr id="1080" name="Google Shape;1080;p52"/>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656294" y="2654894"/>
            <a:ext cx="316050" cy="282188"/>
          </a:xfrm>
          <a:prstGeom prst="rect">
            <a:avLst/>
          </a:prstGeom>
          <a:noFill/>
          <a:ln>
            <a:noFill/>
          </a:ln>
        </p:spPr>
      </p:pic>
      <p:pic>
        <p:nvPicPr>
          <p:cNvPr id="1081" name="Google Shape;1081;p52"/>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6888343" y="3467215"/>
            <a:ext cx="553200" cy="182561"/>
          </a:xfrm>
          <a:prstGeom prst="rect">
            <a:avLst/>
          </a:prstGeom>
          <a:noFill/>
          <a:ln>
            <a:noFill/>
          </a:ln>
        </p:spPr>
      </p:pic>
      <p:pic>
        <p:nvPicPr>
          <p:cNvPr id="1082" name="Google Shape;1082;p52"/>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2452391" y="952646"/>
            <a:ext cx="316050" cy="316050"/>
          </a:xfrm>
          <a:prstGeom prst="rect">
            <a:avLst/>
          </a:prstGeom>
          <a:noFill/>
          <a:ln>
            <a:noFill/>
          </a:ln>
        </p:spPr>
      </p:pic>
      <p:pic>
        <p:nvPicPr>
          <p:cNvPr id="1083" name="Google Shape;1083;p52"/>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3001897" y="976762"/>
            <a:ext cx="513600" cy="267817"/>
          </a:xfrm>
          <a:prstGeom prst="rect">
            <a:avLst/>
          </a:prstGeom>
          <a:noFill/>
          <a:ln>
            <a:noFill/>
          </a:ln>
        </p:spPr>
      </p:pic>
      <p:pic>
        <p:nvPicPr>
          <p:cNvPr id="1084" name="Google Shape;1084;p52"/>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8732518" y="936619"/>
            <a:ext cx="316025" cy="348103"/>
          </a:xfrm>
          <a:prstGeom prst="rect">
            <a:avLst/>
          </a:prstGeom>
          <a:noFill/>
          <a:ln>
            <a:noFill/>
          </a:ln>
        </p:spPr>
      </p:pic>
      <p:pic>
        <p:nvPicPr>
          <p:cNvPr id="1085" name="Google Shape;1085;p52"/>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5397492" y="989963"/>
            <a:ext cx="675000" cy="241416"/>
          </a:xfrm>
          <a:prstGeom prst="rect">
            <a:avLst/>
          </a:prstGeom>
          <a:noFill/>
          <a:ln>
            <a:noFill/>
          </a:ln>
        </p:spPr>
      </p:pic>
      <p:pic>
        <p:nvPicPr>
          <p:cNvPr id="1086" name="Google Shape;1086;p52"/>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3748954" y="1009171"/>
            <a:ext cx="826425" cy="203000"/>
          </a:xfrm>
          <a:prstGeom prst="rect">
            <a:avLst/>
          </a:prstGeom>
          <a:noFill/>
          <a:ln>
            <a:noFill/>
          </a:ln>
        </p:spPr>
      </p:pic>
      <p:pic>
        <p:nvPicPr>
          <p:cNvPr id="1087" name="Google Shape;1087;p52"/>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7835162" y="1007002"/>
            <a:ext cx="663900" cy="207337"/>
          </a:xfrm>
          <a:prstGeom prst="rect">
            <a:avLst/>
          </a:prstGeom>
          <a:noFill/>
          <a:ln>
            <a:noFill/>
          </a:ln>
        </p:spPr>
      </p:pic>
      <p:pic>
        <p:nvPicPr>
          <p:cNvPr id="1088" name="Google Shape;1088;p52"/>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6305949" y="1041063"/>
            <a:ext cx="513600" cy="139215"/>
          </a:xfrm>
          <a:prstGeom prst="rect">
            <a:avLst/>
          </a:prstGeom>
          <a:noFill/>
          <a:ln>
            <a:noFill/>
          </a:ln>
        </p:spPr>
      </p:pic>
      <p:pic>
        <p:nvPicPr>
          <p:cNvPr id="1089" name="Google Shape;1089;p52"/>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1804034" y="971621"/>
            <a:ext cx="414900" cy="278100"/>
          </a:xfrm>
          <a:prstGeom prst="rect">
            <a:avLst/>
          </a:prstGeom>
          <a:noFill/>
          <a:ln>
            <a:noFill/>
          </a:ln>
        </p:spPr>
      </p:pic>
      <p:pic>
        <p:nvPicPr>
          <p:cNvPr id="1090" name="Google Shape;1090;p52"/>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7053005" y="1012998"/>
            <a:ext cx="548700" cy="195346"/>
          </a:xfrm>
          <a:prstGeom prst="rect">
            <a:avLst/>
          </a:prstGeom>
          <a:noFill/>
          <a:ln>
            <a:noFill/>
          </a:ln>
        </p:spPr>
      </p:pic>
      <p:pic>
        <p:nvPicPr>
          <p:cNvPr id="1091" name="Google Shape;1091;p52"/>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39397" y="957386"/>
            <a:ext cx="471299" cy="306570"/>
          </a:xfrm>
          <a:prstGeom prst="rect">
            <a:avLst/>
          </a:prstGeom>
          <a:noFill/>
          <a:ln>
            <a:noFill/>
          </a:ln>
        </p:spPr>
      </p:pic>
      <p:pic>
        <p:nvPicPr>
          <p:cNvPr id="1092" name="Google Shape;1092;p52"/>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744153" y="1045944"/>
            <a:ext cx="826425" cy="129454"/>
          </a:xfrm>
          <a:prstGeom prst="rect">
            <a:avLst/>
          </a:prstGeom>
          <a:noFill/>
          <a:ln>
            <a:noFill/>
          </a:ln>
        </p:spPr>
      </p:pic>
      <p:pic>
        <p:nvPicPr>
          <p:cNvPr id="1093" name="Google Shape;1093;p52"/>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5002915" y="1757507"/>
            <a:ext cx="414900" cy="366088"/>
          </a:xfrm>
          <a:prstGeom prst="rect">
            <a:avLst/>
          </a:prstGeom>
          <a:noFill/>
          <a:ln>
            <a:noFill/>
          </a:ln>
        </p:spPr>
      </p:pic>
      <p:pic>
        <p:nvPicPr>
          <p:cNvPr id="1094" name="Google Shape;1094;p52"/>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4808836" y="978466"/>
            <a:ext cx="355200" cy="264409"/>
          </a:xfrm>
          <a:prstGeom prst="rect">
            <a:avLst/>
          </a:prstGeom>
          <a:noFill/>
          <a:ln>
            <a:noFill/>
          </a:ln>
        </p:spPr>
      </p:pic>
      <p:pic>
        <p:nvPicPr>
          <p:cNvPr id="1095" name="Google Shape;1095;p52"/>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66388" y="4169273"/>
            <a:ext cx="548625" cy="213964"/>
          </a:xfrm>
          <a:prstGeom prst="rect">
            <a:avLst/>
          </a:prstGeom>
          <a:noFill/>
          <a:ln>
            <a:noFill/>
          </a:ln>
        </p:spPr>
      </p:pic>
      <p:pic>
        <p:nvPicPr>
          <p:cNvPr id="1096" name="Google Shape;1096;p52"/>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3250747" y="4201987"/>
            <a:ext cx="594150" cy="148538"/>
          </a:xfrm>
          <a:prstGeom prst="rect">
            <a:avLst/>
          </a:prstGeom>
          <a:noFill/>
          <a:ln>
            <a:noFill/>
          </a:ln>
        </p:spPr>
      </p:pic>
      <p:pic>
        <p:nvPicPr>
          <p:cNvPr id="1097" name="Google Shape;1097;p52"/>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6869802" y="2345806"/>
            <a:ext cx="704700" cy="133893"/>
          </a:xfrm>
          <a:prstGeom prst="rect">
            <a:avLst/>
          </a:prstGeom>
          <a:noFill/>
          <a:ln>
            <a:noFill/>
          </a:ln>
        </p:spPr>
      </p:pic>
      <p:pic>
        <p:nvPicPr>
          <p:cNvPr id="1098" name="Google Shape;1098;p52"/>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5463221" y="3479561"/>
            <a:ext cx="776400" cy="157868"/>
          </a:xfrm>
          <a:prstGeom prst="rect">
            <a:avLst/>
          </a:prstGeom>
          <a:noFill/>
          <a:ln>
            <a:noFill/>
          </a:ln>
        </p:spPr>
      </p:pic>
      <p:pic>
        <p:nvPicPr>
          <p:cNvPr id="1099" name="Google Shape;1099;p52"/>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4832052" y="4120475"/>
            <a:ext cx="355200" cy="311560"/>
          </a:xfrm>
          <a:prstGeom prst="rect">
            <a:avLst/>
          </a:prstGeom>
          <a:noFill/>
          <a:ln>
            <a:noFill/>
          </a:ln>
        </p:spPr>
      </p:pic>
      <p:pic>
        <p:nvPicPr>
          <p:cNvPr id="1100" name="Google Shape;1100;p52"/>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102180" y="3048934"/>
            <a:ext cx="471300" cy="242934"/>
          </a:xfrm>
          <a:prstGeom prst="rect">
            <a:avLst/>
          </a:prstGeom>
          <a:noFill/>
          <a:ln>
            <a:noFill/>
          </a:ln>
        </p:spPr>
      </p:pic>
      <p:pic>
        <p:nvPicPr>
          <p:cNvPr id="1101" name="Google Shape;1101;p52"/>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8653050" y="3838418"/>
            <a:ext cx="414900" cy="168719"/>
          </a:xfrm>
          <a:prstGeom prst="rect">
            <a:avLst/>
          </a:prstGeom>
          <a:noFill/>
          <a:ln>
            <a:noFill/>
          </a:ln>
        </p:spPr>
      </p:pic>
      <p:pic>
        <p:nvPicPr>
          <p:cNvPr id="1102" name="Google Shape;1102;p52"/>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1315625" y="4570866"/>
            <a:ext cx="675000" cy="128251"/>
          </a:xfrm>
          <a:prstGeom prst="rect">
            <a:avLst/>
          </a:prstGeom>
          <a:noFill/>
          <a:ln>
            <a:noFill/>
          </a:ln>
        </p:spPr>
      </p:pic>
      <p:pic>
        <p:nvPicPr>
          <p:cNvPr id="1103" name="Google Shape;1103;p52"/>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1719441" y="3482894"/>
            <a:ext cx="743625" cy="151202"/>
          </a:xfrm>
          <a:prstGeom prst="rect">
            <a:avLst/>
          </a:prstGeom>
          <a:noFill/>
          <a:ln>
            <a:noFill/>
          </a:ln>
        </p:spPr>
      </p:pic>
      <p:pic>
        <p:nvPicPr>
          <p:cNvPr id="1104" name="Google Shape;1104;p52"/>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966530" y="3450375"/>
            <a:ext cx="636000" cy="216240"/>
          </a:xfrm>
          <a:prstGeom prst="rect">
            <a:avLst/>
          </a:prstGeom>
          <a:noFill/>
          <a:ln>
            <a:noFill/>
          </a:ln>
        </p:spPr>
      </p:pic>
      <p:pic>
        <p:nvPicPr>
          <p:cNvPr id="1105" name="Google Shape;1105;p52"/>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5729317" y="1851265"/>
            <a:ext cx="776400" cy="178572"/>
          </a:xfrm>
          <a:prstGeom prst="rect">
            <a:avLst/>
          </a:prstGeom>
          <a:noFill/>
          <a:ln>
            <a:noFill/>
          </a:ln>
        </p:spPr>
      </p:pic>
    </p:spTree>
    <p:extLst>
      <p:ext uri="{BB962C8B-B14F-4D97-AF65-F5344CB8AC3E}">
        <p14:creationId xmlns:p14="http://schemas.microsoft.com/office/powerpoint/2010/main" val="1697793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7" name="Shape 605"/>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t="-8774" b="-12247"/>
          <a:stretch/>
        </p:blipFill>
        <p:spPr>
          <a:xfrm>
            <a:off x="3783859" y="3345014"/>
            <a:ext cx="609000" cy="578966"/>
          </a:xfrm>
          <a:prstGeom prst="rect">
            <a:avLst/>
          </a:prstGeom>
          <a:noFill/>
          <a:ln>
            <a:noFill/>
          </a:ln>
        </p:spPr>
      </p:pic>
      <p:pic>
        <p:nvPicPr>
          <p:cNvPr id="53" name="Shape 566"/>
          <p:cNvPicPr preferRelativeResize="0">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2970361" y="3514346"/>
            <a:ext cx="663900" cy="406642"/>
          </a:xfrm>
          <a:prstGeom prst="rect">
            <a:avLst/>
          </a:prstGeom>
          <a:noFill/>
          <a:ln>
            <a:noFill/>
          </a:ln>
        </p:spPr>
      </p:pic>
      <p:pic>
        <p:nvPicPr>
          <p:cNvPr id="54" name="Shape 568"/>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1228807" y="2633783"/>
            <a:ext cx="693731" cy="186136"/>
          </a:xfrm>
          <a:prstGeom prst="rect">
            <a:avLst/>
          </a:prstGeom>
          <a:noFill/>
          <a:ln>
            <a:noFill/>
          </a:ln>
        </p:spPr>
      </p:pic>
      <p:pic>
        <p:nvPicPr>
          <p:cNvPr id="45" name="Google Shape;1024;p100"/>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4757601" y="3079625"/>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alphaModFix/>
            <a:extLst>
              <a:ext uri="{28A0092B-C50C-407E-A947-70E740481C1C}">
                <a14:useLocalDpi xmlns:a14="http://schemas.microsoft.com/office/drawing/2010/main"/>
              </a:ext>
            </a:extLst>
          </a:blip>
          <a:srcRect/>
          <a:stretch/>
        </p:blipFill>
        <p:spPr>
          <a:xfrm>
            <a:off x="404021" y="2838556"/>
            <a:ext cx="485700" cy="523210"/>
          </a:xfrm>
          <a:prstGeom prst="rect">
            <a:avLst/>
          </a:prstGeom>
          <a:noFill/>
          <a:ln>
            <a:noFill/>
          </a:ln>
        </p:spPr>
      </p:pic>
      <p:pic>
        <p:nvPicPr>
          <p:cNvPr id="7" name="图片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1240220" y="4615162"/>
            <a:ext cx="777240" cy="130162"/>
          </a:xfrm>
          <a:prstGeom prst="rect">
            <a:avLst/>
          </a:prstGeom>
          <a:noFill/>
          <a:ln>
            <a:noFill/>
          </a:ln>
        </p:spPr>
      </p:pic>
      <p:pic>
        <p:nvPicPr>
          <p:cNvPr id="58" name="Google Shape;1162;p103"/>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1255806" y="3980270"/>
            <a:ext cx="594150" cy="441368"/>
          </a:xfrm>
          <a:prstGeom prst="rect">
            <a:avLst/>
          </a:prstGeom>
          <a:noFill/>
          <a:ln>
            <a:noFill/>
          </a:ln>
        </p:spPr>
      </p:pic>
      <p:pic>
        <p:nvPicPr>
          <p:cNvPr id="64" name="Google Shape;1002;p102"/>
          <p:cNvPicPr preferRelativeResize="0">
            <a:picLocks noChangeAspect="1"/>
          </p:cNvPicPr>
          <p:nvPr/>
        </p:nvPicPr>
        <p:blipFill>
          <a:blip r:embed="rId11" cstate="print">
            <a:alphaModFix/>
            <a:extLst>
              <a:ext uri="{28A0092B-C50C-407E-A947-70E740481C1C}">
                <a14:useLocalDpi xmlns:a14="http://schemas.microsoft.com/office/drawing/2010/main"/>
              </a:ext>
            </a:extLst>
          </a:blip>
          <a:stretch>
            <a:fillRect/>
          </a:stretch>
        </p:blipFill>
        <p:spPr>
          <a:xfrm>
            <a:off x="423471" y="3490586"/>
            <a:ext cx="446801" cy="446800"/>
          </a:xfrm>
          <a:prstGeom prst="rect">
            <a:avLst/>
          </a:prstGeom>
          <a:noFill/>
          <a:ln>
            <a:noFill/>
          </a:ln>
        </p:spPr>
      </p:pic>
      <p:pic>
        <p:nvPicPr>
          <p:cNvPr id="65" name="Google Shape;1040;p102"/>
          <p:cNvPicPr preferRelativeResize="0">
            <a:picLocks noChangeAspect="1"/>
          </p:cNvPicPr>
          <p:nvPr/>
        </p:nvPicPr>
        <p:blipFill rotWithShape="1">
          <a:blip r:embed="rId12" cstate="print">
            <a:alphaModFix/>
            <a:extLst>
              <a:ext uri="{28A0092B-C50C-407E-A947-70E740481C1C}">
                <a14:useLocalDpi xmlns:a14="http://schemas.microsoft.com/office/drawing/2010/main"/>
              </a:ext>
            </a:extLst>
          </a:blip>
          <a:srcRect/>
          <a:stretch/>
        </p:blipFill>
        <p:spPr>
          <a:xfrm>
            <a:off x="5514249" y="2399843"/>
            <a:ext cx="617434" cy="562635"/>
          </a:xfrm>
          <a:prstGeom prst="rect">
            <a:avLst/>
          </a:prstGeom>
          <a:noFill/>
          <a:ln>
            <a:noFill/>
          </a:ln>
        </p:spPr>
      </p:pic>
      <p:pic>
        <p:nvPicPr>
          <p:cNvPr id="60" name="Google Shape;1035;p102"/>
          <p:cNvPicPr preferRelativeResize="0">
            <a:picLocks noChangeAspect="1"/>
          </p:cNvPicPr>
          <p:nvPr/>
        </p:nvPicPr>
        <p:blipFill>
          <a:blip r:embed="rId13" cstate="print">
            <a:alphaModFix/>
            <a:extLst>
              <a:ext uri="{28A0092B-C50C-407E-A947-70E740481C1C}">
                <a14:useLocalDpi xmlns:a14="http://schemas.microsoft.com/office/drawing/2010/main"/>
              </a:ext>
            </a:extLst>
          </a:blip>
          <a:stretch>
            <a:fillRect/>
          </a:stretch>
        </p:blipFill>
        <p:spPr>
          <a:xfrm>
            <a:off x="3768525" y="3058110"/>
            <a:ext cx="819071" cy="216987"/>
          </a:xfrm>
          <a:prstGeom prst="rect">
            <a:avLst/>
          </a:prstGeom>
          <a:noFill/>
          <a:ln>
            <a:noFill/>
          </a:ln>
        </p:spPr>
      </p:pic>
      <p:pic>
        <p:nvPicPr>
          <p:cNvPr id="62" name="Google Shape;1169;p103"/>
          <p:cNvPicPr preferRelativeResize="0">
            <a:picLocks noChangeAspect="1"/>
          </p:cNvPicPr>
          <p:nvPr/>
        </p:nvPicPr>
        <p:blipFill rotWithShape="1">
          <a:blip r:embed="rId14" cstate="print">
            <a:alphaModFix/>
            <a:extLst>
              <a:ext uri="{28A0092B-C50C-407E-A947-70E740481C1C}">
                <a14:useLocalDpi xmlns:a14="http://schemas.microsoft.com/office/drawing/2010/main"/>
              </a:ext>
            </a:extLst>
          </a:blip>
          <a:srcRect/>
          <a:stretch/>
        </p:blipFill>
        <p:spPr>
          <a:xfrm>
            <a:off x="2982589" y="4113740"/>
            <a:ext cx="704700" cy="194967"/>
          </a:xfrm>
          <a:prstGeom prst="rect">
            <a:avLst/>
          </a:prstGeom>
          <a:noFill/>
          <a:ln>
            <a:noFill/>
          </a:ln>
        </p:spPr>
      </p:pic>
      <p:pic>
        <p:nvPicPr>
          <p:cNvPr id="78" name="图片 77"/>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120452" y="3490151"/>
            <a:ext cx="751186" cy="460727"/>
          </a:xfrm>
          <a:prstGeom prst="rect">
            <a:avLst/>
          </a:prstGeom>
        </p:spPr>
      </p:pic>
      <p:pic>
        <p:nvPicPr>
          <p:cNvPr id="81" name="Google Shape;1116;p101"/>
          <p:cNvPicPr preferRelativeResize="0">
            <a:picLocks noChangeAspect="1"/>
          </p:cNvPicPr>
          <p:nvPr/>
        </p:nvPicPr>
        <p:blipFill>
          <a:blip r:embed="rId16" cstate="print">
            <a:alphaModFix/>
            <a:extLst>
              <a:ext uri="{28A0092B-C50C-407E-A947-70E740481C1C}">
                <a14:useLocalDpi xmlns:a14="http://schemas.microsoft.com/office/drawing/2010/main"/>
              </a:ext>
            </a:extLst>
          </a:blip>
          <a:stretch>
            <a:fillRect/>
          </a:stretch>
        </p:blipFill>
        <p:spPr>
          <a:xfrm>
            <a:off x="3060468" y="4371069"/>
            <a:ext cx="513600" cy="394122"/>
          </a:xfrm>
          <a:prstGeom prst="rect">
            <a:avLst/>
          </a:prstGeom>
          <a:noFill/>
          <a:ln>
            <a:noFill/>
          </a:ln>
        </p:spPr>
      </p:pic>
      <p:pic>
        <p:nvPicPr>
          <p:cNvPr id="86" name="Google Shape;1188;p103"/>
          <p:cNvPicPr preferRelativeResize="0">
            <a:picLocks noChangeAspect="1"/>
          </p:cNvPicPr>
          <p:nvPr/>
        </p:nvPicPr>
        <p:blipFill>
          <a:blip r:embed="rId17" cstate="print">
            <a:alphaModFix/>
            <a:extLst>
              <a:ext uri="{28A0092B-C50C-407E-A947-70E740481C1C}">
                <a14:useLocalDpi xmlns:a14="http://schemas.microsoft.com/office/drawing/2010/main"/>
              </a:ext>
            </a:extLst>
          </a:blip>
          <a:stretch>
            <a:fillRect/>
          </a:stretch>
        </p:blipFill>
        <p:spPr>
          <a:xfrm>
            <a:off x="2238613" y="3982059"/>
            <a:ext cx="372125" cy="417547"/>
          </a:xfrm>
          <a:prstGeom prst="rect">
            <a:avLst/>
          </a:prstGeom>
          <a:noFill/>
          <a:ln>
            <a:noFill/>
          </a:ln>
        </p:spPr>
      </p:pic>
      <p:pic>
        <p:nvPicPr>
          <p:cNvPr id="12" name="图片 11"/>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566280" y="3585365"/>
            <a:ext cx="772707" cy="381202"/>
          </a:xfrm>
          <a:prstGeom prst="rect">
            <a:avLst/>
          </a:prstGeom>
        </p:spPr>
      </p:pic>
      <p:pic>
        <p:nvPicPr>
          <p:cNvPr id="69" name="Google Shape;1191;p138"/>
          <p:cNvPicPr preferRelativeResize="0">
            <a:picLocks noChangeAspect="1"/>
          </p:cNvPicPr>
          <p:nvPr/>
        </p:nvPicPr>
        <p:blipFill>
          <a:blip r:embed="rId19">
            <a:alphaModFix/>
          </a:blip>
          <a:stretch>
            <a:fillRect/>
          </a:stretch>
        </p:blipFill>
        <p:spPr>
          <a:xfrm>
            <a:off x="8000039" y="1776327"/>
            <a:ext cx="569037" cy="255337"/>
          </a:xfrm>
          <a:prstGeom prst="rect">
            <a:avLst/>
          </a:prstGeom>
          <a:noFill/>
          <a:ln>
            <a:noFill/>
          </a:ln>
        </p:spPr>
      </p:pic>
      <p:pic>
        <p:nvPicPr>
          <p:cNvPr id="71" name="Google Shape;1297;p139"/>
          <p:cNvPicPr preferRelativeResize="0">
            <a:picLocks noChangeAspect="1"/>
          </p:cNvPicPr>
          <p:nvPr/>
        </p:nvPicPr>
        <p:blipFill rotWithShape="1">
          <a:blip r:embed="rId20" cstate="print">
            <a:alphaModFix/>
            <a:extLst>
              <a:ext uri="{28A0092B-C50C-407E-A947-70E740481C1C}">
                <a14:useLocalDpi xmlns:a14="http://schemas.microsoft.com/office/drawing/2010/main"/>
              </a:ext>
            </a:extLst>
          </a:blip>
          <a:srcRect/>
          <a:stretch/>
        </p:blipFill>
        <p:spPr>
          <a:xfrm>
            <a:off x="2923063" y="2607059"/>
            <a:ext cx="636000" cy="288004"/>
          </a:xfrm>
          <a:prstGeom prst="rect">
            <a:avLst/>
          </a:prstGeom>
          <a:noFill/>
          <a:ln>
            <a:noFill/>
          </a:ln>
        </p:spPr>
      </p:pic>
      <p:pic>
        <p:nvPicPr>
          <p:cNvPr id="73" name="Google Shape;1252;p139"/>
          <p:cNvPicPr preferRelativeResize="0">
            <a:picLocks noChangeAspect="1"/>
          </p:cNvPicPr>
          <p:nvPr/>
        </p:nvPicPr>
        <p:blipFill>
          <a:blip r:embed="rId21" cstate="print">
            <a:alphaModFix/>
            <a:extLst>
              <a:ext uri="{28A0092B-C50C-407E-A947-70E740481C1C}">
                <a14:useLocalDpi xmlns:a14="http://schemas.microsoft.com/office/drawing/2010/main"/>
              </a:ext>
            </a:extLst>
          </a:blip>
          <a:stretch>
            <a:fillRect/>
          </a:stretch>
        </p:blipFill>
        <p:spPr>
          <a:xfrm>
            <a:off x="5615339" y="3029888"/>
            <a:ext cx="636000" cy="241676"/>
          </a:xfrm>
          <a:prstGeom prst="rect">
            <a:avLst/>
          </a:prstGeom>
          <a:noFill/>
          <a:ln>
            <a:noFill/>
          </a:ln>
        </p:spPr>
      </p:pic>
      <p:pic>
        <p:nvPicPr>
          <p:cNvPr id="74" name="Google Shape;1358;p140"/>
          <p:cNvPicPr preferRelativeResize="0">
            <a:picLocks noChangeAspect="1"/>
          </p:cNvPicPr>
          <p:nvPr/>
        </p:nvPicPr>
        <p:blipFill rotWithShape="1">
          <a:blip r:embed="rId22" cstate="print">
            <a:alphaModFix/>
            <a:extLst>
              <a:ext uri="{28A0092B-C50C-407E-A947-70E740481C1C}">
                <a14:useLocalDpi xmlns:a14="http://schemas.microsoft.com/office/drawing/2010/main"/>
              </a:ext>
            </a:extLst>
          </a:blip>
          <a:srcRect/>
          <a:stretch/>
        </p:blipFill>
        <p:spPr>
          <a:xfrm>
            <a:off x="6474927" y="3970857"/>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23" cstate="print">
            <a:alphaModFix/>
            <a:extLst>
              <a:ext uri="{28A0092B-C50C-407E-A947-70E740481C1C}">
                <a14:useLocalDpi xmlns:a14="http://schemas.microsoft.com/office/drawing/2010/main"/>
              </a:ext>
            </a:extLst>
          </a:blip>
          <a:srcRect/>
          <a:stretch/>
        </p:blipFill>
        <p:spPr>
          <a:xfrm>
            <a:off x="6412421" y="1563403"/>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1893804"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3434370" y="1392833"/>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10"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7821087" y="1354607"/>
            <a:ext cx="1009234" cy="208599"/>
          </a:xfrm>
          <a:prstGeom prst="rect">
            <a:avLst/>
          </a:prstGeom>
        </p:spPr>
      </p:pic>
      <p:pic>
        <p:nvPicPr>
          <p:cNvPr id="11" name="Picture 10">
            <a:extLst>
              <a:ext uri="{FF2B5EF4-FFF2-40B4-BE49-F238E27FC236}">
                <a16:creationId xmlns:a16="http://schemas.microsoft.com/office/drawing/2014/main" id="{825C47A7-15C6-C040-B20D-462594F08F25}"/>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262375" y="3940642"/>
            <a:ext cx="744638" cy="455901"/>
          </a:xfrm>
          <a:prstGeom prst="rect">
            <a:avLst/>
          </a:prstGeom>
        </p:spPr>
      </p:pic>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30" cstate="print">
            <a:alphaModFix/>
            <a:extLst>
              <a:ext uri="{28A0092B-C50C-407E-A947-70E740481C1C}">
                <a14:useLocalDpi xmlns:a14="http://schemas.microsoft.com/office/drawing/2010/main"/>
              </a:ext>
            </a:extLst>
          </a:blip>
          <a:srcRect/>
          <a:stretch/>
        </p:blipFill>
        <p:spPr>
          <a:xfrm>
            <a:off x="282587" y="2578342"/>
            <a:ext cx="736758" cy="306147"/>
          </a:xfrm>
          <a:prstGeom prst="rect">
            <a:avLst/>
          </a:prstGeom>
          <a:noFill/>
          <a:ln>
            <a:noFill/>
          </a:ln>
        </p:spPr>
      </p:pic>
      <p:pic>
        <p:nvPicPr>
          <p:cNvPr id="44" name="Google Shape;1459;p140"/>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364946" y="4544204"/>
            <a:ext cx="585300" cy="223351"/>
          </a:xfrm>
          <a:prstGeom prst="rect">
            <a:avLst/>
          </a:prstGeom>
          <a:noFill/>
          <a:ln>
            <a:noFill/>
          </a:ln>
        </p:spPr>
      </p:pic>
      <p:pic>
        <p:nvPicPr>
          <p:cNvPr id="46" name="Google Shape;1458;p14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808715" y="4483581"/>
            <a:ext cx="707472" cy="261743"/>
          </a:xfrm>
          <a:prstGeom prst="rect">
            <a:avLst/>
          </a:prstGeom>
          <a:noFill/>
          <a:ln>
            <a:noFill/>
          </a:ln>
        </p:spPr>
      </p:pic>
      <p:pic>
        <p:nvPicPr>
          <p:cNvPr id="50" name="Google Shape;1489;p14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rot="10800000" flipH="1" flipV="1">
            <a:off x="5723955" y="4035753"/>
            <a:ext cx="560609" cy="286759"/>
          </a:xfrm>
          <a:prstGeom prst="rect">
            <a:avLst/>
          </a:prstGeom>
          <a:noFill/>
          <a:ln>
            <a:noFill/>
          </a:ln>
        </p:spPr>
      </p:pic>
      <p:pic>
        <p:nvPicPr>
          <p:cNvPr id="55" name="Google Shape;1321;p139"/>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1247553" y="3639397"/>
            <a:ext cx="670200" cy="149179"/>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35" cstate="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096232" y="2912364"/>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434169" y="3570353"/>
            <a:ext cx="739953" cy="323125"/>
          </a:xfrm>
          <a:prstGeom prst="rect">
            <a:avLst/>
          </a:prstGeom>
          <a:noFill/>
          <a:ln>
            <a:noFill/>
          </a:ln>
        </p:spPr>
      </p:pic>
      <p:pic>
        <p:nvPicPr>
          <p:cNvPr id="63" name="Google Shape;1489;p164"/>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768525" y="2604835"/>
            <a:ext cx="743700" cy="223102"/>
          </a:xfrm>
          <a:prstGeom prst="rect">
            <a:avLst/>
          </a:prstGeom>
          <a:noFill/>
          <a:ln>
            <a:noFill/>
          </a:ln>
        </p:spPr>
      </p:pic>
      <p:pic>
        <p:nvPicPr>
          <p:cNvPr id="67" name="Google Shape;929;p35"/>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2238613" y="4536758"/>
            <a:ext cx="513600" cy="228433"/>
          </a:xfrm>
          <a:prstGeom prst="rect">
            <a:avLst/>
          </a:prstGeom>
          <a:noFill/>
          <a:ln>
            <a:noFill/>
          </a:ln>
        </p:spPr>
      </p:pic>
      <p:pic>
        <p:nvPicPr>
          <p:cNvPr id="79" name="Google Shape;830;p42"/>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157162" y="2623503"/>
            <a:ext cx="485700" cy="173225"/>
          </a:xfrm>
          <a:prstGeom prst="rect">
            <a:avLst/>
          </a:prstGeom>
          <a:noFill/>
          <a:ln>
            <a:noFill/>
          </a:ln>
        </p:spPr>
      </p:pic>
      <p:pic>
        <p:nvPicPr>
          <p:cNvPr id="83" name="Google Shape;643;p41"/>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4829151" y="1832649"/>
            <a:ext cx="1088689" cy="244406"/>
          </a:xfrm>
          <a:prstGeom prst="rect">
            <a:avLst/>
          </a:prstGeom>
          <a:noFill/>
          <a:ln>
            <a:noFill/>
          </a:ln>
        </p:spPr>
      </p:pic>
      <p:pic>
        <p:nvPicPr>
          <p:cNvPr id="59" name="Google Shape;716;p4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844782" y="1337910"/>
            <a:ext cx="656901" cy="359340"/>
          </a:xfrm>
          <a:prstGeom prst="rect">
            <a:avLst/>
          </a:prstGeom>
          <a:noFill/>
          <a:ln>
            <a:noFill/>
          </a:ln>
        </p:spPr>
      </p:pic>
      <p:pic>
        <p:nvPicPr>
          <p:cNvPr id="70" name="Google Shape;714;p4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6162303" y="1372463"/>
            <a:ext cx="1208866" cy="217596"/>
          </a:xfrm>
          <a:prstGeom prst="rect">
            <a:avLst/>
          </a:prstGeom>
          <a:noFill/>
          <a:ln>
            <a:noFill/>
          </a:ln>
        </p:spPr>
      </p:pic>
      <p:pic>
        <p:nvPicPr>
          <p:cNvPr id="82" name="Google Shape;1010;p51"/>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779016" y="4090703"/>
            <a:ext cx="732011" cy="224483"/>
          </a:xfrm>
          <a:prstGeom prst="rect">
            <a:avLst/>
          </a:prstGeom>
          <a:noFill/>
          <a:ln>
            <a:noFill/>
          </a:ln>
        </p:spPr>
      </p:pic>
      <p:pic>
        <p:nvPicPr>
          <p:cNvPr id="84" name="Google Shape;947;p51"/>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3900527" y="4544204"/>
            <a:ext cx="591731" cy="240656"/>
          </a:xfrm>
          <a:prstGeom prst="rect">
            <a:avLst/>
          </a:prstGeom>
          <a:noFill/>
          <a:ln>
            <a:noFill/>
          </a:ln>
        </p:spPr>
      </p:pic>
      <p:pic>
        <p:nvPicPr>
          <p:cNvPr id="85" name="Google Shape;1023;p51"/>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549559" y="3633103"/>
            <a:ext cx="1009572" cy="232193"/>
          </a:xfrm>
          <a:prstGeom prst="rect">
            <a:avLst/>
          </a:prstGeom>
          <a:noFill/>
          <a:ln>
            <a:noFill/>
          </a:ln>
        </p:spPr>
      </p:pic>
      <p:pic>
        <p:nvPicPr>
          <p:cNvPr id="87" name="Google Shape;865;p50"/>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4682321" y="2627291"/>
            <a:ext cx="663900" cy="123917"/>
          </a:xfrm>
          <a:prstGeom prst="rect">
            <a:avLst/>
          </a:prstGeom>
          <a:noFill/>
          <a:ln>
            <a:noFill/>
          </a:ln>
        </p:spPr>
      </p:pic>
      <p:pic>
        <p:nvPicPr>
          <p:cNvPr id="89" name="Google Shape;763;p50"/>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6438889" y="3065890"/>
            <a:ext cx="594151" cy="201428"/>
          </a:xfrm>
          <a:prstGeom prst="rect">
            <a:avLst/>
          </a:prstGeom>
          <a:noFill/>
          <a:ln>
            <a:noFill/>
          </a:ln>
        </p:spPr>
      </p:pic>
      <p:pic>
        <p:nvPicPr>
          <p:cNvPr id="92" name="Google Shape;868;p50"/>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195117" y="3113576"/>
            <a:ext cx="744415" cy="277935"/>
          </a:xfrm>
          <a:prstGeom prst="rect">
            <a:avLst/>
          </a:prstGeom>
          <a:noFill/>
          <a:ln>
            <a:noFill/>
          </a:ln>
        </p:spPr>
      </p:pic>
      <p:pic>
        <p:nvPicPr>
          <p:cNvPr id="93" name="Google Shape;845;p50"/>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069275" y="3131564"/>
            <a:ext cx="710800" cy="213230"/>
          </a:xfrm>
          <a:prstGeom prst="rect">
            <a:avLst/>
          </a:prstGeom>
          <a:noFill/>
          <a:ln>
            <a:noFill/>
          </a:ln>
        </p:spPr>
      </p:pic>
      <p:pic>
        <p:nvPicPr>
          <p:cNvPr id="94" name="Google Shape;1044;p51"/>
          <p:cNvPicPr preferRelativeResize="0"/>
          <p:nvPr/>
        </p:nvPicPr>
        <p:blipFill>
          <a:blip r:embed="rId51">
            <a:alphaModFix/>
          </a:blip>
          <a:stretch>
            <a:fillRect/>
          </a:stretch>
        </p:blipFill>
        <p:spPr>
          <a:xfrm>
            <a:off x="3882249" y="4087962"/>
            <a:ext cx="772578" cy="220745"/>
          </a:xfrm>
          <a:prstGeom prst="rect">
            <a:avLst/>
          </a:prstGeom>
          <a:noFill/>
          <a:ln>
            <a:noFill/>
          </a:ln>
        </p:spPr>
      </p:pic>
      <p:pic>
        <p:nvPicPr>
          <p:cNvPr id="77" name="Google Shape;836;p50"/>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6308243" y="2526406"/>
            <a:ext cx="794400" cy="325686"/>
          </a:xfrm>
          <a:prstGeom prst="rect">
            <a:avLst/>
          </a:prstGeom>
          <a:noFill/>
          <a:ln>
            <a:noFill/>
          </a:ln>
        </p:spPr>
      </p:pic>
    </p:spTree>
    <p:extLst>
      <p:ext uri="{BB962C8B-B14F-4D97-AF65-F5344CB8AC3E}">
        <p14:creationId xmlns:p14="http://schemas.microsoft.com/office/powerpoint/2010/main" val="2123329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dirty="0" err="1"/>
              <a:t>CNCF推出了关于Kubernetes的软件一致性认证</a:t>
            </a:r>
            <a:endParaRPr sz="2400" dirty="0"/>
          </a:p>
          <a:p>
            <a:pPr marL="914400" lvl="1" indent="-368300" rtl="0">
              <a:spcBef>
                <a:spcPts val="0"/>
              </a:spcBef>
              <a:spcAft>
                <a:spcPts val="0"/>
              </a:spcAft>
              <a:buClr>
                <a:schemeClr val="dk2"/>
              </a:buClr>
              <a:buSzPts val="2200"/>
              <a:buChar char="–"/>
            </a:pPr>
            <a:r>
              <a:rPr lang="en-US" sz="2200" dirty="0" err="1"/>
              <a:t>实现进行一致性测试并上传测试结果</a:t>
            </a:r>
            <a:endParaRPr sz="2200" dirty="0"/>
          </a:p>
          <a:p>
            <a:pPr marL="914400" lvl="1" indent="-368300" rtl="0">
              <a:spcBef>
                <a:spcPts val="0"/>
              </a:spcBef>
              <a:spcAft>
                <a:spcPts val="0"/>
              </a:spcAft>
              <a:buClr>
                <a:schemeClr val="dk2"/>
              </a:buClr>
              <a:buSzPts val="2200"/>
              <a:buChar char="–"/>
            </a:pPr>
            <a:r>
              <a:rPr lang="en-US" sz="2200" dirty="0" err="1"/>
              <a:t>完成一致性认证可以使用新标志和更加灵活地使用Kubernetes商标</a:t>
            </a:r>
            <a:endParaRPr sz="2200" dirty="0"/>
          </a:p>
          <a:p>
            <a:pPr marL="914400" lvl="1" indent="-368300" rtl="0">
              <a:spcBef>
                <a:spcPts val="0"/>
              </a:spcBef>
              <a:spcAft>
                <a:spcPts val="0"/>
              </a:spcAft>
              <a:buClr>
                <a:schemeClr val="dk2"/>
              </a:buClr>
              <a:buSzPts val="2200"/>
              <a:buChar char="–"/>
            </a:pPr>
            <a:r>
              <a:rPr lang="en-US" sz="2200" u="sng" dirty="0">
                <a:hlinkClick r:id="rId3"/>
              </a:rPr>
              <a:t>cncf.io/</a:t>
            </a:r>
            <a:r>
              <a:rPr lang="en-US" sz="2200" u="sng" dirty="0" err="1">
                <a:hlinkClick r:id="rId3"/>
              </a:rPr>
              <a:t>c</a:t>
            </a:r>
            <a:r>
              <a:rPr lang="en-US" sz="2200" u="sng" dirty="0" err="1"/>
              <a:t>k</a:t>
            </a:r>
            <a:endParaRPr sz="2200" dirty="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5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93 </a:t>
            </a:r>
            <a:r>
              <a:rPr lang="en-US" altLang="zh-CN" dirty="0" err="1"/>
              <a:t>家已认证的Kubernetes合作伙伴</a:t>
            </a:r>
            <a:endParaRPr dirty="0"/>
          </a:p>
        </p:txBody>
      </p:sp>
      <p:pic>
        <p:nvPicPr>
          <p:cNvPr id="1119" name="Google Shape;1119;p5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733138" y="1026542"/>
            <a:ext cx="390000" cy="248807"/>
          </a:xfrm>
          <a:prstGeom prst="rect">
            <a:avLst/>
          </a:prstGeom>
          <a:noFill/>
          <a:ln>
            <a:noFill/>
          </a:ln>
        </p:spPr>
      </p:pic>
      <p:pic>
        <p:nvPicPr>
          <p:cNvPr id="1120" name="Google Shape;1120;p54"/>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80051" y="1424595"/>
            <a:ext cx="513725" cy="367438"/>
          </a:xfrm>
          <a:prstGeom prst="rect">
            <a:avLst/>
          </a:prstGeom>
          <a:noFill/>
          <a:ln>
            <a:noFill/>
          </a:ln>
        </p:spPr>
      </p:pic>
      <p:pic>
        <p:nvPicPr>
          <p:cNvPr id="1121" name="Google Shape;1121;p54"/>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550856" y="2690807"/>
            <a:ext cx="548625" cy="226030"/>
          </a:xfrm>
          <a:prstGeom prst="rect">
            <a:avLst/>
          </a:prstGeom>
          <a:noFill/>
          <a:ln>
            <a:noFill/>
          </a:ln>
        </p:spPr>
      </p:pic>
      <p:pic>
        <p:nvPicPr>
          <p:cNvPr id="1122" name="Google Shape;1122;p5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507230" y="3277562"/>
            <a:ext cx="590675" cy="138552"/>
          </a:xfrm>
          <a:prstGeom prst="rect">
            <a:avLst/>
          </a:prstGeom>
          <a:noFill/>
          <a:ln>
            <a:noFill/>
          </a:ln>
        </p:spPr>
      </p:pic>
      <p:pic>
        <p:nvPicPr>
          <p:cNvPr id="1123" name="Google Shape;1123;p5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34985" y="3722685"/>
            <a:ext cx="513725" cy="328158"/>
          </a:xfrm>
          <a:prstGeom prst="rect">
            <a:avLst/>
          </a:prstGeom>
          <a:noFill/>
          <a:ln>
            <a:noFill/>
          </a:ln>
        </p:spPr>
      </p:pic>
      <p:pic>
        <p:nvPicPr>
          <p:cNvPr id="1124" name="Google Shape;1124;p5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808867" y="3722875"/>
            <a:ext cx="513725" cy="327778"/>
          </a:xfrm>
          <a:prstGeom prst="rect">
            <a:avLst/>
          </a:prstGeom>
          <a:noFill/>
          <a:ln>
            <a:noFill/>
          </a:ln>
        </p:spPr>
      </p:pic>
      <p:pic>
        <p:nvPicPr>
          <p:cNvPr id="1125" name="Google Shape;1125;p5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6517372" y="3735579"/>
            <a:ext cx="474000" cy="302369"/>
          </a:xfrm>
          <a:prstGeom prst="rect">
            <a:avLst/>
          </a:prstGeom>
          <a:noFill/>
          <a:ln>
            <a:noFill/>
          </a:ln>
        </p:spPr>
      </p:pic>
      <p:pic>
        <p:nvPicPr>
          <p:cNvPr id="1126" name="Google Shape;1126;p5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607527" y="4295208"/>
            <a:ext cx="548700" cy="350560"/>
          </a:xfrm>
          <a:prstGeom prst="rect">
            <a:avLst/>
          </a:prstGeom>
          <a:noFill/>
          <a:ln>
            <a:noFill/>
          </a:ln>
        </p:spPr>
      </p:pic>
      <p:pic>
        <p:nvPicPr>
          <p:cNvPr id="1127" name="Google Shape;1127;p54"/>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028525" y="4356043"/>
            <a:ext cx="661100" cy="228888"/>
          </a:xfrm>
          <a:prstGeom prst="rect">
            <a:avLst/>
          </a:prstGeom>
          <a:noFill/>
          <a:ln>
            <a:noFill/>
          </a:ln>
        </p:spPr>
      </p:pic>
      <p:pic>
        <p:nvPicPr>
          <p:cNvPr id="1128" name="Google Shape;1128;p54"/>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7035828" y="1993617"/>
            <a:ext cx="548625" cy="393026"/>
          </a:xfrm>
          <a:prstGeom prst="rect">
            <a:avLst/>
          </a:prstGeom>
          <a:noFill/>
          <a:ln>
            <a:noFill/>
          </a:ln>
        </p:spPr>
      </p:pic>
      <p:pic>
        <p:nvPicPr>
          <p:cNvPr id="1129" name="Google Shape;1129;p5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503151" y="4190014"/>
            <a:ext cx="432350" cy="560946"/>
          </a:xfrm>
          <a:prstGeom prst="rect">
            <a:avLst/>
          </a:prstGeom>
          <a:noFill/>
          <a:ln>
            <a:noFill/>
          </a:ln>
        </p:spPr>
      </p:pic>
      <p:pic>
        <p:nvPicPr>
          <p:cNvPr id="1130" name="Google Shape;1130;p54"/>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2238104" y="2631730"/>
            <a:ext cx="336800" cy="344183"/>
          </a:xfrm>
          <a:prstGeom prst="rect">
            <a:avLst/>
          </a:prstGeom>
          <a:noFill/>
          <a:ln>
            <a:noFill/>
          </a:ln>
        </p:spPr>
      </p:pic>
      <p:pic>
        <p:nvPicPr>
          <p:cNvPr id="1131" name="Google Shape;1131;p54"/>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73135" y="2690779"/>
            <a:ext cx="548700" cy="226087"/>
          </a:xfrm>
          <a:prstGeom prst="rect">
            <a:avLst/>
          </a:prstGeom>
          <a:noFill/>
          <a:ln>
            <a:noFill/>
          </a:ln>
        </p:spPr>
      </p:pic>
      <p:pic>
        <p:nvPicPr>
          <p:cNvPr id="1132" name="Google Shape;1132;p54"/>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15630" y="1054519"/>
            <a:ext cx="548700" cy="192854"/>
          </a:xfrm>
          <a:prstGeom prst="rect">
            <a:avLst/>
          </a:prstGeom>
          <a:noFill/>
          <a:ln>
            <a:noFill/>
          </a:ln>
        </p:spPr>
      </p:pic>
      <p:pic>
        <p:nvPicPr>
          <p:cNvPr id="1133" name="Google Shape;1133;p54"/>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177737" y="3727136"/>
            <a:ext cx="473950" cy="319257"/>
          </a:xfrm>
          <a:prstGeom prst="rect">
            <a:avLst/>
          </a:prstGeom>
          <a:noFill/>
          <a:ln>
            <a:noFill/>
          </a:ln>
        </p:spPr>
      </p:pic>
      <p:pic>
        <p:nvPicPr>
          <p:cNvPr id="1134" name="Google Shape;1134;p54"/>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8740675" y="4385737"/>
            <a:ext cx="336800" cy="169501"/>
          </a:xfrm>
          <a:prstGeom prst="rect">
            <a:avLst/>
          </a:prstGeom>
          <a:noFill/>
          <a:ln>
            <a:noFill/>
          </a:ln>
        </p:spPr>
      </p:pic>
      <p:pic>
        <p:nvPicPr>
          <p:cNvPr id="1135" name="Google Shape;1135;p54"/>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2327627" y="1049386"/>
            <a:ext cx="725850" cy="203119"/>
          </a:xfrm>
          <a:prstGeom prst="rect">
            <a:avLst/>
          </a:prstGeom>
          <a:noFill/>
          <a:ln>
            <a:noFill/>
          </a:ln>
        </p:spPr>
      </p:pic>
      <p:pic>
        <p:nvPicPr>
          <p:cNvPr id="1136" name="Google Shape;1136;p54"/>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154345" y="2109543"/>
            <a:ext cx="697999" cy="161174"/>
          </a:xfrm>
          <a:prstGeom prst="rect">
            <a:avLst/>
          </a:prstGeom>
          <a:noFill/>
          <a:ln>
            <a:noFill/>
          </a:ln>
        </p:spPr>
      </p:pic>
      <p:pic>
        <p:nvPicPr>
          <p:cNvPr id="1137" name="Google Shape;1137;p54"/>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76200" y="940320"/>
            <a:ext cx="513725" cy="421251"/>
          </a:xfrm>
          <a:prstGeom prst="rect">
            <a:avLst/>
          </a:prstGeom>
          <a:noFill/>
          <a:ln>
            <a:noFill/>
          </a:ln>
        </p:spPr>
      </p:pic>
      <p:pic>
        <p:nvPicPr>
          <p:cNvPr id="1138" name="Google Shape;1138;p54"/>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433057" y="2087740"/>
            <a:ext cx="698000" cy="204779"/>
          </a:xfrm>
          <a:prstGeom prst="rect">
            <a:avLst/>
          </a:prstGeom>
          <a:noFill/>
          <a:ln>
            <a:noFill/>
          </a:ln>
        </p:spPr>
      </p:pic>
      <p:pic>
        <p:nvPicPr>
          <p:cNvPr id="1139" name="Google Shape;1139;p54"/>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2154181" y="1435514"/>
            <a:ext cx="513725" cy="345600"/>
          </a:xfrm>
          <a:prstGeom prst="rect">
            <a:avLst/>
          </a:prstGeom>
          <a:noFill/>
          <a:ln>
            <a:noFill/>
          </a:ln>
        </p:spPr>
      </p:pic>
      <p:pic>
        <p:nvPicPr>
          <p:cNvPr id="1140" name="Google Shape;1140;p54"/>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567142" y="1487520"/>
            <a:ext cx="635750" cy="241587"/>
          </a:xfrm>
          <a:prstGeom prst="rect">
            <a:avLst/>
          </a:prstGeom>
          <a:noFill/>
          <a:ln>
            <a:noFill/>
          </a:ln>
        </p:spPr>
      </p:pic>
      <p:pic>
        <p:nvPicPr>
          <p:cNvPr id="1141" name="Google Shape;1141;p54"/>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6542175" y="947151"/>
            <a:ext cx="390000" cy="407590"/>
          </a:xfrm>
          <a:prstGeom prst="rect">
            <a:avLst/>
          </a:prstGeom>
          <a:noFill/>
          <a:ln>
            <a:noFill/>
          </a:ln>
        </p:spPr>
      </p:pic>
      <p:pic>
        <p:nvPicPr>
          <p:cNvPr id="1142" name="Google Shape;1142;p54"/>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6308744" y="1507909"/>
            <a:ext cx="725850" cy="200809"/>
          </a:xfrm>
          <a:prstGeom prst="rect">
            <a:avLst/>
          </a:prstGeom>
          <a:noFill/>
          <a:ln>
            <a:noFill/>
          </a:ln>
        </p:spPr>
      </p:pic>
      <p:pic>
        <p:nvPicPr>
          <p:cNvPr id="1143" name="Google Shape;1143;p54"/>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561578" y="2041003"/>
            <a:ext cx="473999" cy="298254"/>
          </a:xfrm>
          <a:prstGeom prst="rect">
            <a:avLst/>
          </a:prstGeom>
          <a:noFill/>
          <a:ln>
            <a:noFill/>
          </a:ln>
        </p:spPr>
      </p:pic>
      <p:pic>
        <p:nvPicPr>
          <p:cNvPr id="1144" name="Google Shape;1144;p54"/>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522308" y="3173849"/>
            <a:ext cx="513725" cy="345977"/>
          </a:xfrm>
          <a:prstGeom prst="rect">
            <a:avLst/>
          </a:prstGeom>
          <a:noFill/>
          <a:ln>
            <a:noFill/>
          </a:ln>
        </p:spPr>
      </p:pic>
      <p:pic>
        <p:nvPicPr>
          <p:cNvPr id="1145" name="Google Shape;1145;p54"/>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3216409" y="1446336"/>
            <a:ext cx="336800" cy="323955"/>
          </a:xfrm>
          <a:prstGeom prst="rect">
            <a:avLst/>
          </a:prstGeom>
          <a:noFill/>
          <a:ln>
            <a:noFill/>
          </a:ln>
        </p:spPr>
      </p:pic>
      <p:pic>
        <p:nvPicPr>
          <p:cNvPr id="1146" name="Google Shape;1146;p54"/>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659061" y="1556294"/>
            <a:ext cx="725850" cy="104039"/>
          </a:xfrm>
          <a:prstGeom prst="rect">
            <a:avLst/>
          </a:prstGeom>
          <a:noFill/>
          <a:ln>
            <a:noFill/>
          </a:ln>
        </p:spPr>
      </p:pic>
      <p:pic>
        <p:nvPicPr>
          <p:cNvPr id="1147" name="Google Shape;1147;p54"/>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940800" y="4259955"/>
            <a:ext cx="548700" cy="421064"/>
          </a:xfrm>
          <a:prstGeom prst="rect">
            <a:avLst/>
          </a:prstGeom>
          <a:noFill/>
          <a:ln>
            <a:noFill/>
          </a:ln>
        </p:spPr>
      </p:pic>
      <p:pic>
        <p:nvPicPr>
          <p:cNvPr id="1148" name="Google Shape;1148;p54"/>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161948" y="3162549"/>
            <a:ext cx="432350" cy="368578"/>
          </a:xfrm>
          <a:prstGeom prst="rect">
            <a:avLst/>
          </a:prstGeom>
          <a:noFill/>
          <a:ln>
            <a:noFill/>
          </a:ln>
        </p:spPr>
      </p:pic>
      <p:pic>
        <p:nvPicPr>
          <p:cNvPr id="1149" name="Google Shape;1149;p54"/>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3407402" y="4346130"/>
            <a:ext cx="867550" cy="248714"/>
          </a:xfrm>
          <a:prstGeom prst="rect">
            <a:avLst/>
          </a:prstGeom>
          <a:noFill/>
          <a:ln>
            <a:noFill/>
          </a:ln>
        </p:spPr>
      </p:pic>
      <p:pic>
        <p:nvPicPr>
          <p:cNvPr id="1150" name="Google Shape;1150;p54"/>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821881" y="1996884"/>
            <a:ext cx="432350" cy="386491"/>
          </a:xfrm>
          <a:prstGeom prst="rect">
            <a:avLst/>
          </a:prstGeom>
          <a:noFill/>
          <a:ln>
            <a:noFill/>
          </a:ln>
        </p:spPr>
      </p:pic>
      <p:pic>
        <p:nvPicPr>
          <p:cNvPr id="1151" name="Google Shape;1151;p54"/>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4057798" y="2612735"/>
            <a:ext cx="473974" cy="382174"/>
          </a:xfrm>
          <a:prstGeom prst="rect">
            <a:avLst/>
          </a:prstGeom>
          <a:noFill/>
          <a:ln>
            <a:noFill/>
          </a:ln>
        </p:spPr>
      </p:pic>
      <p:pic>
        <p:nvPicPr>
          <p:cNvPr id="1152" name="Google Shape;1152;p54"/>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7057880" y="1102761"/>
            <a:ext cx="725849" cy="96370"/>
          </a:xfrm>
          <a:prstGeom prst="rect">
            <a:avLst/>
          </a:prstGeom>
          <a:noFill/>
          <a:ln>
            <a:noFill/>
          </a:ln>
        </p:spPr>
      </p:pic>
      <p:pic>
        <p:nvPicPr>
          <p:cNvPr id="1153" name="Google Shape;1153;p54"/>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3329533" y="2013992"/>
            <a:ext cx="241883" cy="352275"/>
          </a:xfrm>
          <a:prstGeom prst="rect">
            <a:avLst/>
          </a:prstGeom>
          <a:noFill/>
          <a:ln>
            <a:noFill/>
          </a:ln>
        </p:spPr>
      </p:pic>
      <p:pic>
        <p:nvPicPr>
          <p:cNvPr id="1154" name="Google Shape;1154;p54"/>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7910525" y="3748445"/>
            <a:ext cx="473950" cy="276639"/>
          </a:xfrm>
          <a:prstGeom prst="rect">
            <a:avLst/>
          </a:prstGeom>
          <a:noFill/>
          <a:ln>
            <a:noFill/>
          </a:ln>
        </p:spPr>
      </p:pic>
      <p:pic>
        <p:nvPicPr>
          <p:cNvPr id="1155" name="Google Shape;1155;p54"/>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1478232" y="3225914"/>
            <a:ext cx="473975" cy="241847"/>
          </a:xfrm>
          <a:prstGeom prst="rect">
            <a:avLst/>
          </a:prstGeom>
          <a:noFill/>
          <a:ln>
            <a:noFill/>
          </a:ln>
        </p:spPr>
      </p:pic>
      <p:pic>
        <p:nvPicPr>
          <p:cNvPr id="1156" name="Google Shape;1156;p54"/>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909434" y="1078232"/>
            <a:ext cx="697999" cy="145428"/>
          </a:xfrm>
          <a:prstGeom prst="rect">
            <a:avLst/>
          </a:prstGeom>
          <a:noFill/>
          <a:ln>
            <a:noFill/>
          </a:ln>
        </p:spPr>
      </p:pic>
      <p:pic>
        <p:nvPicPr>
          <p:cNvPr id="1157" name="Google Shape;1157;p54"/>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5548921" y="1085587"/>
            <a:ext cx="867549" cy="130718"/>
          </a:xfrm>
          <a:prstGeom prst="rect">
            <a:avLst/>
          </a:prstGeom>
          <a:noFill/>
          <a:ln>
            <a:noFill/>
          </a:ln>
        </p:spPr>
      </p:pic>
      <p:pic>
        <p:nvPicPr>
          <p:cNvPr id="1158" name="Google Shape;1158;p54"/>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5797672" y="3741058"/>
            <a:ext cx="590674" cy="291411"/>
          </a:xfrm>
          <a:prstGeom prst="rect">
            <a:avLst/>
          </a:prstGeom>
          <a:noFill/>
          <a:ln>
            <a:noFill/>
          </a:ln>
        </p:spPr>
      </p:pic>
      <p:pic>
        <p:nvPicPr>
          <p:cNvPr id="1159" name="Google Shape;1159;p54"/>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4874517" y="1026712"/>
            <a:ext cx="548700" cy="248468"/>
          </a:xfrm>
          <a:prstGeom prst="rect">
            <a:avLst/>
          </a:prstGeom>
          <a:noFill/>
          <a:ln>
            <a:noFill/>
          </a:ln>
        </p:spPr>
      </p:pic>
      <p:pic>
        <p:nvPicPr>
          <p:cNvPr id="1160" name="Google Shape;1160;p54"/>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708376" y="2079437"/>
            <a:ext cx="777900" cy="221386"/>
          </a:xfrm>
          <a:prstGeom prst="rect">
            <a:avLst/>
          </a:prstGeom>
          <a:noFill/>
          <a:ln>
            <a:noFill/>
          </a:ln>
        </p:spPr>
      </p:pic>
      <p:pic>
        <p:nvPicPr>
          <p:cNvPr id="1161" name="Google Shape;1161;p54"/>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531320" y="3201675"/>
            <a:ext cx="473950" cy="290325"/>
          </a:xfrm>
          <a:prstGeom prst="rect">
            <a:avLst/>
          </a:prstGeom>
          <a:noFill/>
          <a:ln>
            <a:noFill/>
          </a:ln>
        </p:spPr>
      </p:pic>
      <p:pic>
        <p:nvPicPr>
          <p:cNvPr id="1162" name="Google Shape;1162;p54"/>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2458389" y="3709891"/>
            <a:ext cx="316025" cy="353745"/>
          </a:xfrm>
          <a:prstGeom prst="rect">
            <a:avLst/>
          </a:prstGeom>
          <a:noFill/>
          <a:ln>
            <a:noFill/>
          </a:ln>
        </p:spPr>
      </p:pic>
      <p:pic>
        <p:nvPicPr>
          <p:cNvPr id="1163" name="Google Shape;1163;p54"/>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76200" y="1535269"/>
            <a:ext cx="697999" cy="146089"/>
          </a:xfrm>
          <a:prstGeom prst="rect">
            <a:avLst/>
          </a:prstGeom>
          <a:noFill/>
          <a:ln>
            <a:noFill/>
          </a:ln>
        </p:spPr>
      </p:pic>
      <p:pic>
        <p:nvPicPr>
          <p:cNvPr id="1164" name="Google Shape;1164;p54"/>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394642" y="2681294"/>
            <a:ext cx="548625" cy="245056"/>
          </a:xfrm>
          <a:prstGeom prst="rect">
            <a:avLst/>
          </a:prstGeom>
          <a:noFill/>
          <a:ln>
            <a:noFill/>
          </a:ln>
        </p:spPr>
      </p:pic>
      <p:pic>
        <p:nvPicPr>
          <p:cNvPr id="1165" name="Google Shape;1165;p54"/>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2794689" y="3265747"/>
            <a:ext cx="758950" cy="162180"/>
          </a:xfrm>
          <a:prstGeom prst="rect">
            <a:avLst/>
          </a:prstGeom>
          <a:noFill/>
          <a:ln>
            <a:noFill/>
          </a:ln>
        </p:spPr>
      </p:pic>
      <p:pic>
        <p:nvPicPr>
          <p:cNvPr id="1166" name="Google Shape;1166;p54"/>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89934" y="3712712"/>
            <a:ext cx="316025" cy="348103"/>
          </a:xfrm>
          <a:prstGeom prst="rect">
            <a:avLst/>
          </a:prstGeom>
          <a:noFill/>
          <a:ln>
            <a:noFill/>
          </a:ln>
        </p:spPr>
      </p:pic>
      <p:pic>
        <p:nvPicPr>
          <p:cNvPr id="1167" name="Google Shape;1167;p54"/>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40153" y="4288811"/>
            <a:ext cx="390000" cy="363354"/>
          </a:xfrm>
          <a:prstGeom prst="rect">
            <a:avLst/>
          </a:prstGeom>
          <a:noFill/>
          <a:ln>
            <a:noFill/>
          </a:ln>
        </p:spPr>
      </p:pic>
      <p:pic>
        <p:nvPicPr>
          <p:cNvPr id="1168" name="Google Shape;1168;p54"/>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720214" y="3307171"/>
            <a:ext cx="661100" cy="79334"/>
          </a:xfrm>
          <a:prstGeom prst="rect">
            <a:avLst/>
          </a:prstGeom>
          <a:noFill/>
          <a:ln>
            <a:noFill/>
          </a:ln>
        </p:spPr>
      </p:pic>
      <p:pic>
        <p:nvPicPr>
          <p:cNvPr id="1169" name="Google Shape;1169;p54"/>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2689436" y="2726053"/>
            <a:ext cx="590675" cy="155539"/>
          </a:xfrm>
          <a:prstGeom prst="rect">
            <a:avLst/>
          </a:prstGeom>
          <a:noFill/>
          <a:ln>
            <a:noFill/>
          </a:ln>
        </p:spPr>
      </p:pic>
      <p:pic>
        <p:nvPicPr>
          <p:cNvPr id="1170" name="Google Shape;1170;p54"/>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7836973" y="1541773"/>
            <a:ext cx="725850" cy="133082"/>
          </a:xfrm>
          <a:prstGeom prst="rect">
            <a:avLst/>
          </a:prstGeom>
          <a:noFill/>
          <a:ln>
            <a:noFill/>
          </a:ln>
        </p:spPr>
      </p:pic>
      <p:pic>
        <p:nvPicPr>
          <p:cNvPr id="1171" name="Google Shape;1171;p54"/>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490763" y="1446995"/>
            <a:ext cx="432350" cy="322638"/>
          </a:xfrm>
          <a:prstGeom prst="rect">
            <a:avLst/>
          </a:prstGeom>
          <a:noFill/>
          <a:ln>
            <a:noFill/>
          </a:ln>
        </p:spPr>
      </p:pic>
      <p:pic>
        <p:nvPicPr>
          <p:cNvPr id="1172" name="Google Shape;1172;p54"/>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2110879" y="2073589"/>
            <a:ext cx="635700" cy="233082"/>
          </a:xfrm>
          <a:prstGeom prst="rect">
            <a:avLst/>
          </a:prstGeom>
          <a:noFill/>
          <a:ln>
            <a:noFill/>
          </a:ln>
        </p:spPr>
      </p:pic>
      <p:pic>
        <p:nvPicPr>
          <p:cNvPr id="1173" name="Google Shape;1173;p54"/>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140446" y="1523647"/>
            <a:ext cx="590675" cy="169332"/>
          </a:xfrm>
          <a:prstGeom prst="rect">
            <a:avLst/>
          </a:prstGeom>
          <a:noFill/>
          <a:ln>
            <a:noFill/>
          </a:ln>
        </p:spPr>
      </p:pic>
      <p:pic>
        <p:nvPicPr>
          <p:cNvPr id="1174" name="Google Shape;1174;p54"/>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852897" y="2584168"/>
            <a:ext cx="336800" cy="439308"/>
          </a:xfrm>
          <a:prstGeom prst="rect">
            <a:avLst/>
          </a:prstGeom>
          <a:noFill/>
          <a:ln>
            <a:noFill/>
          </a:ln>
        </p:spPr>
      </p:pic>
      <p:pic>
        <p:nvPicPr>
          <p:cNvPr id="1175" name="Google Shape;1175;p54"/>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6446800" y="2065129"/>
            <a:ext cx="513725" cy="250002"/>
          </a:xfrm>
          <a:prstGeom prst="rect">
            <a:avLst/>
          </a:prstGeom>
          <a:noFill/>
          <a:ln>
            <a:noFill/>
          </a:ln>
        </p:spPr>
      </p:pic>
      <p:pic>
        <p:nvPicPr>
          <p:cNvPr id="1176" name="Google Shape;1176;p54"/>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1609848" y="2645260"/>
            <a:ext cx="513725" cy="317124"/>
          </a:xfrm>
          <a:prstGeom prst="rect">
            <a:avLst/>
          </a:prstGeom>
          <a:noFill/>
          <a:ln>
            <a:noFill/>
          </a:ln>
        </p:spPr>
      </p:pic>
      <p:pic>
        <p:nvPicPr>
          <p:cNvPr id="1177" name="Google Shape;1177;p54"/>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4526126" y="4344673"/>
            <a:ext cx="725850" cy="251628"/>
          </a:xfrm>
          <a:prstGeom prst="rect">
            <a:avLst/>
          </a:prstGeom>
          <a:noFill/>
          <a:ln>
            <a:noFill/>
          </a:ln>
        </p:spPr>
      </p:pic>
      <p:pic>
        <p:nvPicPr>
          <p:cNvPr id="1178" name="Google Shape;1178;p54"/>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5847752" y="3181542"/>
            <a:ext cx="548640" cy="330591"/>
          </a:xfrm>
          <a:prstGeom prst="rect">
            <a:avLst/>
          </a:prstGeom>
          <a:noFill/>
          <a:ln>
            <a:noFill/>
          </a:ln>
        </p:spPr>
      </p:pic>
      <p:pic>
        <p:nvPicPr>
          <p:cNvPr id="1179" name="Google Shape;1179;p54"/>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800625" y="2671385"/>
            <a:ext cx="635700" cy="264875"/>
          </a:xfrm>
          <a:prstGeom prst="rect">
            <a:avLst/>
          </a:prstGeom>
          <a:noFill/>
          <a:ln>
            <a:noFill/>
          </a:ln>
        </p:spPr>
      </p:pic>
      <p:pic>
        <p:nvPicPr>
          <p:cNvPr id="1180" name="Google Shape;1180;p54"/>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1780713" y="3783438"/>
            <a:ext cx="548650" cy="206652"/>
          </a:xfrm>
          <a:prstGeom prst="rect">
            <a:avLst/>
          </a:prstGeom>
          <a:noFill/>
          <a:ln>
            <a:noFill/>
          </a:ln>
        </p:spPr>
      </p:pic>
      <p:pic>
        <p:nvPicPr>
          <p:cNvPr id="1181" name="Google Shape;1181;p54"/>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8668675" y="1417578"/>
            <a:ext cx="432325" cy="381471"/>
          </a:xfrm>
          <a:prstGeom prst="rect">
            <a:avLst/>
          </a:prstGeom>
          <a:noFill/>
          <a:ln>
            <a:noFill/>
          </a:ln>
        </p:spPr>
      </p:pic>
      <p:pic>
        <p:nvPicPr>
          <p:cNvPr id="1182" name="Google Shape;1182;p54"/>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235087" y="1020333"/>
            <a:ext cx="513725" cy="261225"/>
          </a:xfrm>
          <a:prstGeom prst="rect">
            <a:avLst/>
          </a:prstGeom>
          <a:noFill/>
          <a:ln>
            <a:noFill/>
          </a:ln>
        </p:spPr>
      </p:pic>
      <p:pic>
        <p:nvPicPr>
          <p:cNvPr id="1183" name="Google Shape;1183;p54"/>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8513502" y="3753276"/>
            <a:ext cx="548625" cy="266977"/>
          </a:xfrm>
          <a:prstGeom prst="rect">
            <a:avLst/>
          </a:prstGeom>
          <a:noFill/>
          <a:ln>
            <a:noFill/>
          </a:ln>
        </p:spPr>
      </p:pic>
      <p:pic>
        <p:nvPicPr>
          <p:cNvPr id="1184" name="Google Shape;1184;p54"/>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1499628" y="1450641"/>
            <a:ext cx="548700" cy="315345"/>
          </a:xfrm>
          <a:prstGeom prst="rect">
            <a:avLst/>
          </a:prstGeom>
          <a:noFill/>
          <a:ln>
            <a:noFill/>
          </a:ln>
        </p:spPr>
      </p:pic>
      <p:pic>
        <p:nvPicPr>
          <p:cNvPr id="1185" name="Google Shape;1185;p54"/>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659755" y="2087760"/>
            <a:ext cx="698000" cy="204739"/>
          </a:xfrm>
          <a:prstGeom prst="rect">
            <a:avLst/>
          </a:prstGeom>
          <a:noFill/>
          <a:ln>
            <a:noFill/>
          </a:ln>
        </p:spPr>
      </p:pic>
      <p:pic>
        <p:nvPicPr>
          <p:cNvPr id="1186" name="Google Shape;1186;p54"/>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3679554" y="3239171"/>
            <a:ext cx="725850" cy="215334"/>
          </a:xfrm>
          <a:prstGeom prst="rect">
            <a:avLst/>
          </a:prstGeom>
          <a:noFill/>
          <a:ln>
            <a:noFill/>
          </a:ln>
        </p:spPr>
      </p:pic>
      <p:pic>
        <p:nvPicPr>
          <p:cNvPr id="1187" name="Google Shape;1187;p54"/>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681327" y="4350719"/>
            <a:ext cx="725850" cy="239537"/>
          </a:xfrm>
          <a:prstGeom prst="rect">
            <a:avLst/>
          </a:prstGeom>
          <a:noFill/>
          <a:ln>
            <a:noFill/>
          </a:ln>
        </p:spPr>
      </p:pic>
      <p:pic>
        <p:nvPicPr>
          <p:cNvPr id="1188" name="Google Shape;1188;p54"/>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3646718" y="1992439"/>
            <a:ext cx="432325" cy="395382"/>
          </a:xfrm>
          <a:prstGeom prst="rect">
            <a:avLst/>
          </a:prstGeom>
          <a:noFill/>
          <a:ln>
            <a:noFill/>
          </a:ln>
        </p:spPr>
      </p:pic>
      <p:pic>
        <p:nvPicPr>
          <p:cNvPr id="1189" name="Google Shape;1189;p54"/>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926466" y="2717224"/>
            <a:ext cx="811900" cy="173196"/>
          </a:xfrm>
          <a:prstGeom prst="rect">
            <a:avLst/>
          </a:prstGeom>
          <a:noFill/>
          <a:ln>
            <a:noFill/>
          </a:ln>
        </p:spPr>
      </p:pic>
      <p:pic>
        <p:nvPicPr>
          <p:cNvPr id="1190" name="Google Shape;1190;p54"/>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4451619" y="3745831"/>
            <a:ext cx="698000" cy="281865"/>
          </a:xfrm>
          <a:prstGeom prst="rect">
            <a:avLst/>
          </a:prstGeom>
          <a:noFill/>
          <a:ln>
            <a:noFill/>
          </a:ln>
        </p:spPr>
      </p:pic>
      <p:pic>
        <p:nvPicPr>
          <p:cNvPr id="1191" name="Google Shape;1191;p54"/>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1390035" y="1070358"/>
            <a:ext cx="811888" cy="161175"/>
          </a:xfrm>
          <a:prstGeom prst="rect">
            <a:avLst/>
          </a:prstGeom>
          <a:noFill/>
          <a:ln>
            <a:noFill/>
          </a:ln>
        </p:spPr>
      </p:pic>
      <p:pic>
        <p:nvPicPr>
          <p:cNvPr id="1192" name="Google Shape;1192;p54"/>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5028965" y="1432436"/>
            <a:ext cx="432325" cy="351754"/>
          </a:xfrm>
          <a:prstGeom prst="rect">
            <a:avLst/>
          </a:prstGeom>
          <a:noFill/>
          <a:ln>
            <a:noFill/>
          </a:ln>
        </p:spPr>
      </p:pic>
      <p:pic>
        <p:nvPicPr>
          <p:cNvPr id="1193" name="Google Shape;1193;p54"/>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654316" y="3214215"/>
            <a:ext cx="698000" cy="265245"/>
          </a:xfrm>
          <a:prstGeom prst="rect">
            <a:avLst/>
          </a:prstGeom>
          <a:noFill/>
          <a:ln>
            <a:noFill/>
          </a:ln>
        </p:spPr>
      </p:pic>
      <p:pic>
        <p:nvPicPr>
          <p:cNvPr id="1194" name="Google Shape;1194;p54"/>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3179182" y="1067228"/>
            <a:ext cx="930200" cy="167436"/>
          </a:xfrm>
          <a:prstGeom prst="rect">
            <a:avLst/>
          </a:prstGeom>
          <a:noFill/>
          <a:ln>
            <a:noFill/>
          </a:ln>
        </p:spPr>
      </p:pic>
      <p:pic>
        <p:nvPicPr>
          <p:cNvPr id="1195" name="Google Shape;1195;p54"/>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5150835" y="2737714"/>
            <a:ext cx="661100" cy="132216"/>
          </a:xfrm>
          <a:prstGeom prst="rect">
            <a:avLst/>
          </a:prstGeom>
          <a:noFill/>
          <a:ln>
            <a:noFill/>
          </a:ln>
        </p:spPr>
      </p:pic>
      <p:pic>
        <p:nvPicPr>
          <p:cNvPr id="1196" name="Google Shape;1196;p54"/>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5278645" y="3712639"/>
            <a:ext cx="390000" cy="348250"/>
          </a:xfrm>
          <a:prstGeom prst="rect">
            <a:avLst/>
          </a:prstGeom>
          <a:noFill/>
          <a:ln>
            <a:noFill/>
          </a:ln>
        </p:spPr>
      </p:pic>
      <p:pic>
        <p:nvPicPr>
          <p:cNvPr id="1197" name="Google Shape;1197;p54"/>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6186675" y="4355308"/>
            <a:ext cx="590675" cy="230360"/>
          </a:xfrm>
          <a:prstGeom prst="rect">
            <a:avLst/>
          </a:prstGeom>
          <a:noFill/>
          <a:ln>
            <a:noFill/>
          </a:ln>
        </p:spPr>
      </p:pic>
      <p:pic>
        <p:nvPicPr>
          <p:cNvPr id="1198" name="Google Shape;1198;p54"/>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7120399" y="3797516"/>
            <a:ext cx="661100" cy="178497"/>
          </a:xfrm>
          <a:prstGeom prst="rect">
            <a:avLst/>
          </a:prstGeom>
          <a:noFill/>
          <a:ln>
            <a:noFill/>
          </a:ln>
        </p:spPr>
      </p:pic>
      <p:pic>
        <p:nvPicPr>
          <p:cNvPr id="1199" name="Google Shape;1199;p54"/>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736366" y="2718631"/>
            <a:ext cx="758950" cy="170381"/>
          </a:xfrm>
          <a:prstGeom prst="rect">
            <a:avLst/>
          </a:prstGeom>
          <a:noFill/>
          <a:ln>
            <a:noFill/>
          </a:ln>
        </p:spPr>
      </p:pic>
      <p:pic>
        <p:nvPicPr>
          <p:cNvPr id="1200" name="Google Shape;1200;p54"/>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2626" y="2084176"/>
            <a:ext cx="635700" cy="211908"/>
          </a:xfrm>
          <a:prstGeom prst="rect">
            <a:avLst/>
          </a:prstGeom>
          <a:noFill/>
          <a:ln>
            <a:noFill/>
          </a:ln>
        </p:spPr>
      </p:pic>
      <p:pic>
        <p:nvPicPr>
          <p:cNvPr id="1201" name="Google Shape;1201;p54"/>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4646304" y="2571679"/>
            <a:ext cx="390000" cy="464286"/>
          </a:xfrm>
          <a:prstGeom prst="rect">
            <a:avLst/>
          </a:prstGeom>
          <a:noFill/>
          <a:ln>
            <a:noFill/>
          </a:ln>
        </p:spPr>
      </p:pic>
      <p:pic>
        <p:nvPicPr>
          <p:cNvPr id="1202" name="Google Shape;1202;p54"/>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5593598" y="2117526"/>
            <a:ext cx="777900" cy="145208"/>
          </a:xfrm>
          <a:prstGeom prst="rect">
            <a:avLst/>
          </a:prstGeom>
          <a:noFill/>
          <a:ln>
            <a:noFill/>
          </a:ln>
        </p:spPr>
      </p:pic>
      <p:pic>
        <p:nvPicPr>
          <p:cNvPr id="1203" name="Google Shape;1203;p54"/>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1658352" y="4334381"/>
            <a:ext cx="698000" cy="272212"/>
          </a:xfrm>
          <a:prstGeom prst="rect">
            <a:avLst/>
          </a:prstGeom>
          <a:noFill/>
          <a:ln>
            <a:noFill/>
          </a:ln>
        </p:spPr>
      </p:pic>
      <p:pic>
        <p:nvPicPr>
          <p:cNvPr id="1204" name="Google Shape;1204;p54"/>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7304228" y="2610335"/>
            <a:ext cx="381865" cy="386975"/>
          </a:xfrm>
          <a:prstGeom prst="rect">
            <a:avLst/>
          </a:prstGeom>
          <a:noFill/>
          <a:ln>
            <a:noFill/>
          </a:ln>
        </p:spPr>
      </p:pic>
      <p:pic>
        <p:nvPicPr>
          <p:cNvPr id="1205" name="Google Shape;1205;p54"/>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2078123" y="3217882"/>
            <a:ext cx="590650" cy="257911"/>
          </a:xfrm>
          <a:prstGeom prst="rect">
            <a:avLst/>
          </a:prstGeom>
          <a:noFill/>
          <a:ln>
            <a:noFill/>
          </a:ln>
        </p:spPr>
      </p:pic>
      <p:pic>
        <p:nvPicPr>
          <p:cNvPr id="1206" name="Google Shape;1206;p54"/>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5131186" y="3183973"/>
            <a:ext cx="590650" cy="325729"/>
          </a:xfrm>
          <a:prstGeom prst="rect">
            <a:avLst/>
          </a:prstGeom>
          <a:noFill/>
          <a:ln>
            <a:noFill/>
          </a:ln>
        </p:spPr>
      </p:pic>
      <p:pic>
        <p:nvPicPr>
          <p:cNvPr id="1207" name="Google Shape;1207;p54"/>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96050" y="3135599"/>
            <a:ext cx="432350" cy="422477"/>
          </a:xfrm>
          <a:prstGeom prst="rect">
            <a:avLst/>
          </a:prstGeom>
          <a:noFill/>
          <a:ln>
            <a:noFill/>
          </a:ln>
        </p:spPr>
      </p:pic>
      <p:pic>
        <p:nvPicPr>
          <p:cNvPr id="1208" name="Google Shape;1208;p54"/>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4927646" y="2076920"/>
            <a:ext cx="590650" cy="226419"/>
          </a:xfrm>
          <a:prstGeom prst="rect">
            <a:avLst/>
          </a:prstGeom>
          <a:noFill/>
          <a:ln>
            <a:noFill/>
          </a:ln>
        </p:spPr>
      </p:pic>
      <p:pic>
        <p:nvPicPr>
          <p:cNvPr id="1209" name="Google Shape;1209;p54"/>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773757" y="1439914"/>
            <a:ext cx="336800" cy="336800"/>
          </a:xfrm>
          <a:prstGeom prst="rect">
            <a:avLst/>
          </a:prstGeom>
          <a:noFill/>
          <a:ln>
            <a:noFill/>
          </a:ln>
        </p:spPr>
      </p:pic>
      <p:pic>
        <p:nvPicPr>
          <p:cNvPr id="1210" name="Google Shape;1210;p54"/>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2903441" y="3797478"/>
            <a:ext cx="776400" cy="178572"/>
          </a:xfrm>
          <a:prstGeom prst="rect">
            <a:avLst/>
          </a:prstGeom>
          <a:noFill/>
          <a:ln>
            <a:noFill/>
          </a:ln>
        </p:spPr>
      </p:pic>
    </p:spTree>
    <p:extLst>
      <p:ext uri="{BB962C8B-B14F-4D97-AF65-F5344CB8AC3E}">
        <p14:creationId xmlns:p14="http://schemas.microsoft.com/office/powerpoint/2010/main" val="1539088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54"/>
          <p:cNvSpPr txBox="1">
            <a:spLocks noGrp="1"/>
          </p:cNvSpPr>
          <p:nvPr>
            <p:ph type="body" idx="1"/>
          </p:nvPr>
        </p:nvSpPr>
        <p:spPr>
          <a:xfrm>
            <a:off x="2571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已经有超过</a:t>
            </a:r>
            <a:r>
              <a:rPr lang="en-US" sz="1600" dirty="0">
                <a:solidFill>
                  <a:schemeClr val="dk1"/>
                </a:solidFill>
              </a:rPr>
              <a:t>76,000 </a:t>
            </a:r>
            <a:r>
              <a:rPr lang="zh-CN" altLang="en-US" sz="1600" dirty="0">
                <a:solidFill>
                  <a:schemeClr val="dk1"/>
                </a:solidFill>
              </a:rPr>
              <a:t>人在</a:t>
            </a:r>
            <a:r>
              <a:rPr lang="en-US" altLang="zh-CN" sz="1600" dirty="0" err="1">
                <a:solidFill>
                  <a:schemeClr val="dk1"/>
                </a:solidFill>
              </a:rPr>
              <a:t>edX</a:t>
            </a:r>
            <a:r>
              <a:rPr lang="zh-CN" altLang="en-US" sz="1600" dirty="0">
                <a:solidFill>
                  <a:schemeClr val="dk1"/>
                </a:solidFill>
              </a:rPr>
              <a:t>平台上注册了免费的</a:t>
            </a:r>
            <a:r>
              <a:rPr lang="en-US" sz="1600" dirty="0">
                <a:solidFill>
                  <a:schemeClr val="dk1"/>
                </a:solidFill>
              </a:rPr>
              <a:t>Kubernetes </a:t>
            </a:r>
            <a:r>
              <a:rPr lang="zh-CN" altLang="en-US" sz="1600" dirty="0">
                <a:solidFill>
                  <a:schemeClr val="dk1"/>
                </a:solidFill>
              </a:rPr>
              <a:t>入门</a:t>
            </a:r>
            <a:r>
              <a:rPr lang="zh-CN" altLang="en-US" sz="1600" u="sng" dirty="0">
                <a:solidFill>
                  <a:srgbClr val="0097A7"/>
                </a:solidFill>
                <a:hlinkClick r:id="rId3"/>
              </a:rPr>
              <a:t>课程</a:t>
            </a:r>
            <a:r>
              <a:rPr lang="en-US" sz="1600" dirty="0">
                <a:solidFill>
                  <a:schemeClr val="dk1"/>
                </a:solidFill>
                <a:uFill>
                  <a:noFill/>
                </a:uFill>
                <a:hlinkClick r:id="rId3"/>
              </a:rPr>
              <a:t> </a:t>
            </a:r>
            <a:endParaRPr lang="en-US" sz="1600" dirty="0">
              <a:solidFill>
                <a:schemeClr val="dk1"/>
              </a:solidFill>
              <a:uFill>
                <a:noFill/>
              </a:uFill>
            </a:endParaRPr>
          </a:p>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sz="1600" dirty="0">
                <a:solidFill>
                  <a:schemeClr val="dk1"/>
                </a:solidFill>
              </a:rPr>
              <a:t>8,800 </a:t>
            </a:r>
            <a:r>
              <a:rPr lang="zh-CN" altLang="en-US" sz="1600" dirty="0">
                <a:solidFill>
                  <a:schemeClr val="dk1"/>
                </a:solidFill>
              </a:rPr>
              <a:t>人已经注册了价值</a:t>
            </a:r>
            <a:r>
              <a:rPr lang="en-US" sz="1600" dirty="0">
                <a:solidFill>
                  <a:schemeClr val="dk1"/>
                </a:solidFill>
              </a:rPr>
              <a:t>$299</a:t>
            </a:r>
            <a:r>
              <a:rPr lang="zh-CN" altLang="en-US" sz="1600" dirty="0">
                <a:solidFill>
                  <a:schemeClr val="dk1"/>
                </a:solidFill>
              </a:rPr>
              <a:t>的</a:t>
            </a:r>
            <a:r>
              <a:rPr lang="en-US" sz="1600" dirty="0">
                <a:solidFill>
                  <a:schemeClr val="dk1"/>
                </a:solidFill>
              </a:rPr>
              <a:t> Kubernetes </a:t>
            </a:r>
            <a:r>
              <a:rPr lang="zh-CN" altLang="en-US" sz="1600" dirty="0">
                <a:solidFill>
                  <a:schemeClr val="dk1"/>
                </a:solidFill>
              </a:rPr>
              <a:t>基础</a:t>
            </a:r>
            <a:r>
              <a:rPr lang="zh-CN" altLang="en-US" sz="1600" u="sng" dirty="0">
                <a:solidFill>
                  <a:srgbClr val="0097A7"/>
                </a:solidFill>
                <a:hlinkClick r:id="rId3"/>
              </a:rPr>
              <a:t>课程</a:t>
            </a:r>
            <a:endParaRPr lang="en-US" altLang="zh-CN" sz="1600" dirty="0"/>
          </a:p>
        </p:txBody>
      </p:sp>
      <p:pic>
        <p:nvPicPr>
          <p:cNvPr id="1170" name="Google Shape;1170;p54"/>
          <p:cNvPicPr preferRelativeResize="0"/>
          <p:nvPr/>
        </p:nvPicPr>
        <p:blipFill rotWithShape="1">
          <a:blip r:embed="rId4" cstate="print">
            <a:alphaModFix/>
            <a:extLst>
              <a:ext uri="{28A0092B-C50C-407E-A947-70E740481C1C}">
                <a14:useLocalDpi xmlns:a14="http://schemas.microsoft.com/office/drawing/2010/main"/>
              </a:ext>
            </a:extLst>
          </a:blip>
          <a:srcRect t="14176" b="18346"/>
          <a:stretch/>
        </p:blipFill>
        <p:spPr>
          <a:xfrm>
            <a:off x="2188975" y="3819350"/>
            <a:ext cx="961175" cy="648550"/>
          </a:xfrm>
          <a:prstGeom prst="rect">
            <a:avLst/>
          </a:prstGeom>
          <a:noFill/>
          <a:ln>
            <a:noFill/>
          </a:ln>
        </p:spPr>
      </p:pic>
      <p:sp>
        <p:nvSpPr>
          <p:cNvPr id="1171" name="Google Shape;1171;p5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培训与认证</a:t>
            </a:r>
            <a:endParaRPr dirty="0"/>
          </a:p>
        </p:txBody>
      </p:sp>
      <p:sp>
        <p:nvSpPr>
          <p:cNvPr id="1172" name="Google Shape;1172;p54"/>
          <p:cNvSpPr txBox="1">
            <a:spLocks noGrp="1"/>
          </p:cNvSpPr>
          <p:nvPr>
            <p:ph type="body" idx="2"/>
          </p:nvPr>
        </p:nvSpPr>
        <p:spPr>
          <a:xfrm>
            <a:off x="47529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超过</a:t>
            </a:r>
            <a:r>
              <a:rPr lang="en-US" sz="1600" dirty="0">
                <a:solidFill>
                  <a:schemeClr val="dk1"/>
                </a:solidFill>
              </a:rPr>
              <a:t> 8,300 </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认证管理员</a:t>
            </a:r>
            <a:r>
              <a:rPr lang="en-US" sz="1600" dirty="0">
                <a:solidFill>
                  <a:schemeClr val="dk1"/>
                </a:solidFill>
              </a:rPr>
              <a:t> (CKA) </a:t>
            </a:r>
            <a:r>
              <a:rPr lang="zh-CN" altLang="en-US" sz="1600" dirty="0">
                <a:solidFill>
                  <a:schemeClr val="dk1"/>
                </a:solidFill>
              </a:rPr>
              <a:t>的在线考试</a:t>
            </a:r>
            <a:endParaRPr lang="en-US" altLang="zh-CN" sz="1600" dirty="0">
              <a:solidFill>
                <a:schemeClr val="dk1"/>
              </a:solidFill>
            </a:endParaRPr>
          </a:p>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超过</a:t>
            </a:r>
            <a:r>
              <a:rPr lang="en-US" sz="1600" dirty="0">
                <a:solidFill>
                  <a:schemeClr val="dk1"/>
                </a:solidFill>
              </a:rPr>
              <a:t>2,800 </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认证应用开发者</a:t>
            </a:r>
            <a:r>
              <a:rPr lang="en-US" sz="1600" dirty="0">
                <a:solidFill>
                  <a:schemeClr val="dk1"/>
                </a:solidFill>
              </a:rPr>
              <a:t> (CKAD)</a:t>
            </a:r>
            <a:r>
              <a:rPr lang="zh-CN" altLang="en-US" sz="1600" dirty="0">
                <a:solidFill>
                  <a:schemeClr val="dk1"/>
                </a:solidFill>
              </a:rPr>
              <a:t>的在线考试</a:t>
            </a:r>
            <a:endParaRPr sz="1600" dirty="0">
              <a:solidFill>
                <a:schemeClr val="dk1"/>
              </a:solidFill>
            </a:endParaRPr>
          </a:p>
        </p:txBody>
      </p:sp>
      <p:pic>
        <p:nvPicPr>
          <p:cNvPr id="1173" name="Google Shape;1173;p54"/>
          <p:cNvPicPr preferRelativeResize="0"/>
          <p:nvPr/>
        </p:nvPicPr>
        <p:blipFill>
          <a:blip r:embed="rId5">
            <a:alphaModFix/>
          </a:blip>
          <a:stretch>
            <a:fillRect/>
          </a:stretch>
        </p:blipFill>
        <p:spPr>
          <a:xfrm>
            <a:off x="1163400" y="3970775"/>
            <a:ext cx="763391" cy="385800"/>
          </a:xfrm>
          <a:prstGeom prst="rect">
            <a:avLst/>
          </a:prstGeom>
          <a:noFill/>
          <a:ln>
            <a:noFill/>
          </a:ln>
        </p:spPr>
      </p:pic>
      <p:sp>
        <p:nvSpPr>
          <p:cNvPr id="1174" name="Google Shape;1174;p54"/>
          <p:cNvSpPr txBox="1"/>
          <p:nvPr/>
        </p:nvSpPr>
        <p:spPr>
          <a:xfrm>
            <a:off x="2571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个人培训</a:t>
            </a:r>
            <a:endParaRPr dirty="0">
              <a:solidFill>
                <a:srgbClr val="FFFFFF"/>
              </a:solidFill>
            </a:endParaRPr>
          </a:p>
        </p:txBody>
      </p:sp>
      <p:sp>
        <p:nvSpPr>
          <p:cNvPr id="1175" name="Google Shape;1175;p54"/>
          <p:cNvSpPr txBox="1"/>
          <p:nvPr/>
        </p:nvSpPr>
        <p:spPr>
          <a:xfrm>
            <a:off x="47529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认证</a:t>
            </a:r>
            <a:endParaRPr dirty="0">
              <a:solidFill>
                <a:srgbClr val="FFFFFF"/>
              </a:solidFill>
            </a:endParaRPr>
          </a:p>
        </p:txBody>
      </p:sp>
      <p:pic>
        <p:nvPicPr>
          <p:cNvPr id="1176" name="Google Shape;1176;p54"/>
          <p:cNvPicPr preferRelativeResize="0"/>
          <p:nvPr/>
        </p:nvPicPr>
        <p:blipFill>
          <a:blip r:embed="rId6">
            <a:alphaModFix/>
          </a:blip>
          <a:stretch>
            <a:fillRect/>
          </a:stretch>
        </p:blipFill>
        <p:spPr>
          <a:xfrm>
            <a:off x="5332419" y="3582863"/>
            <a:ext cx="1187800" cy="1161625"/>
          </a:xfrm>
          <a:prstGeom prst="rect">
            <a:avLst/>
          </a:prstGeom>
          <a:noFill/>
          <a:ln>
            <a:noFill/>
          </a:ln>
        </p:spPr>
      </p:pic>
      <p:pic>
        <p:nvPicPr>
          <p:cNvPr id="1177" name="Google Shape;1177;p54"/>
          <p:cNvPicPr preferRelativeResize="0"/>
          <p:nvPr/>
        </p:nvPicPr>
        <p:blipFill>
          <a:blip r:embed="rId7">
            <a:alphaModFix/>
          </a:blip>
          <a:stretch>
            <a:fillRect/>
          </a:stretch>
        </p:blipFill>
        <p:spPr>
          <a:xfrm>
            <a:off x="7044068" y="3583025"/>
            <a:ext cx="1188720" cy="1161288"/>
          </a:xfrm>
          <a:prstGeom prst="rect">
            <a:avLst/>
          </a:prstGeom>
          <a:noFill/>
          <a:ln>
            <a:noFill/>
          </a:ln>
        </p:spPr>
      </p:pic>
    </p:spTree>
    <p:extLst>
      <p:ext uri="{BB962C8B-B14F-4D97-AF65-F5344CB8AC3E}">
        <p14:creationId xmlns:p14="http://schemas.microsoft.com/office/powerpoint/2010/main" val="1080980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dirty="0">
                <a:highlight>
                  <a:srgbClr val="FFFFFF"/>
                </a:highlight>
              </a:rPr>
              <a:t>一批经过严格审查的Kubernetes服务供应商，具备丰富的服务经验，通过支持、咨询、专业服务或培训等帮助其它企业成功采用Kubernetes。</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3"/>
              </a:rPr>
              <a:t>https</a:t>
            </a:r>
            <a:r>
              <a:rPr lang="en-US" sz="1400" u="sng" dirty="0">
                <a:hlinkClick r:id="rId3"/>
              </a:rPr>
              <a:t>://kubernetes.io/partners/</a:t>
            </a:r>
            <a:endParaRPr sz="1400" dirty="0"/>
          </a:p>
          <a:p>
            <a:pPr marL="457200" lvl="0" indent="-317500" rtl="0">
              <a:lnSpc>
                <a:spcPct val="115000"/>
              </a:lnSpc>
              <a:spcBef>
                <a:spcPts val="0"/>
              </a:spcBef>
              <a:spcAft>
                <a:spcPts val="0"/>
              </a:spcAft>
              <a:buClr>
                <a:schemeClr val="dk2"/>
              </a:buClr>
              <a:buSzPts val="1400"/>
              <a:buChar char="•"/>
            </a:pPr>
            <a:r>
              <a:rPr lang="en-US" sz="1400" dirty="0"/>
              <a:t>每月与原生云项目领导者们、专家监督委员会，和理事会代表们的专属例会</a:t>
            </a:r>
            <a:endParaRPr sz="1400" dirty="0"/>
          </a:p>
          <a:p>
            <a:pPr marL="457200" lvl="0" indent="-317500" rtl="0">
              <a:lnSpc>
                <a:spcPct val="115000"/>
              </a:lnSpc>
              <a:spcBef>
                <a:spcPts val="0"/>
              </a:spcBef>
              <a:spcAft>
                <a:spcPts val="0"/>
              </a:spcAft>
              <a:buClr>
                <a:schemeClr val="dk2"/>
              </a:buClr>
              <a:buSzPts val="1400"/>
              <a:buChar char="•"/>
            </a:pPr>
            <a:r>
              <a:rPr lang="en-US" sz="1400" dirty="0" err="1"/>
              <a:t>从kubernetes.io获取寻求技术支持的用户名单</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marL="457200" lvl="0" indent="-317500" rtl="0">
              <a:lnSpc>
                <a:spcPct val="115000"/>
              </a:lnSpc>
              <a:spcBef>
                <a:spcPts val="700"/>
              </a:spcBef>
              <a:spcAft>
                <a:spcPts val="0"/>
              </a:spcAft>
              <a:buClr>
                <a:schemeClr val="dk2"/>
              </a:buClr>
              <a:buSzPts val="1400"/>
              <a:buChar char="•"/>
            </a:pPr>
            <a:r>
              <a:rPr lang="en-US" sz="1400" dirty="0"/>
              <a:t>三个或以上的认证工程师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a:p>
            <a:pPr marL="0" lvl="0" indent="0" rtl="0">
              <a:lnSpc>
                <a:spcPct val="115000"/>
              </a:lnSpc>
              <a:spcBef>
                <a:spcPts val="700"/>
              </a:spcBef>
              <a:spcAft>
                <a:spcPts val="0"/>
              </a:spcAft>
              <a:buNone/>
            </a:pPr>
            <a:r>
              <a:rPr lang="en-US" sz="1600" b="1" u="sng" dirty="0">
                <a:hlinkClick r:id="rId4"/>
              </a:rPr>
              <a:t>https://www.cncf.io/certification/kcsp/</a:t>
            </a:r>
            <a:endParaRPr sz="1600" b="1" dirty="0"/>
          </a:p>
        </p:txBody>
      </p:sp>
      <p:pic>
        <p:nvPicPr>
          <p:cNvPr id="1232" name="Google Shape;1232;p10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10575" y="2177375"/>
            <a:ext cx="1449401" cy="144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5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105家KCSP合作伙伴</a:t>
            </a:r>
            <a:endParaRPr dirty="0"/>
          </a:p>
        </p:txBody>
      </p:sp>
      <p:pic>
        <p:nvPicPr>
          <p:cNvPr id="1237" name="Google Shape;1237;p5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786083" y="1009784"/>
            <a:ext cx="836200" cy="217552"/>
          </a:xfrm>
          <a:prstGeom prst="rect">
            <a:avLst/>
          </a:prstGeom>
          <a:noFill/>
          <a:ln>
            <a:noFill/>
          </a:ln>
        </p:spPr>
      </p:pic>
      <p:pic>
        <p:nvPicPr>
          <p:cNvPr id="1238" name="Google Shape;1238;p57"/>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338800" y="1479321"/>
            <a:ext cx="707225" cy="197600"/>
          </a:xfrm>
          <a:prstGeom prst="rect">
            <a:avLst/>
          </a:prstGeom>
          <a:noFill/>
          <a:ln>
            <a:noFill/>
          </a:ln>
        </p:spPr>
      </p:pic>
      <p:pic>
        <p:nvPicPr>
          <p:cNvPr id="1239" name="Google Shape;1239;p57"/>
          <p:cNvPicPr preferRelativeResize="0"/>
          <p:nvPr/>
        </p:nvPicPr>
        <p:blipFill rotWithShape="1">
          <a:blip r:embed="rId5" cstate="print">
            <a:alphaModFix/>
            <a:extLst>
              <a:ext uri="{28A0092B-C50C-407E-A947-70E740481C1C}">
                <a14:useLocalDpi xmlns:a14="http://schemas.microsoft.com/office/drawing/2010/main"/>
              </a:ext>
            </a:extLst>
          </a:blip>
          <a:srcRect t="36017" b="35244"/>
          <a:stretch/>
        </p:blipFill>
        <p:spPr>
          <a:xfrm>
            <a:off x="8493326" y="2609407"/>
            <a:ext cx="636000" cy="166153"/>
          </a:xfrm>
          <a:prstGeom prst="rect">
            <a:avLst/>
          </a:prstGeom>
          <a:noFill/>
          <a:ln>
            <a:noFill/>
          </a:ln>
        </p:spPr>
      </p:pic>
      <p:pic>
        <p:nvPicPr>
          <p:cNvPr id="1240" name="Google Shape;1240;p57"/>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591976" y="3992887"/>
            <a:ext cx="698000" cy="283513"/>
          </a:xfrm>
          <a:prstGeom prst="rect">
            <a:avLst/>
          </a:prstGeom>
          <a:noFill/>
          <a:ln>
            <a:noFill/>
          </a:ln>
        </p:spPr>
      </p:pic>
      <p:pic>
        <p:nvPicPr>
          <p:cNvPr id="1241" name="Google Shape;1241;p57"/>
          <p:cNvPicPr preferRelativeResize="0"/>
          <p:nvPr/>
        </p:nvPicPr>
        <p:blipFill rotWithShape="1">
          <a:blip r:embed="rId7" cstate="print">
            <a:alphaModFix/>
            <a:extLst>
              <a:ext uri="{28A0092B-C50C-407E-A947-70E740481C1C}">
                <a14:useLocalDpi xmlns:a14="http://schemas.microsoft.com/office/drawing/2010/main"/>
              </a:ext>
            </a:extLst>
          </a:blip>
          <a:srcRect l="6163" t="13876" r="6163" b="15146"/>
          <a:stretch/>
        </p:blipFill>
        <p:spPr>
          <a:xfrm>
            <a:off x="8498204" y="3916025"/>
            <a:ext cx="594150" cy="437236"/>
          </a:xfrm>
          <a:prstGeom prst="rect">
            <a:avLst/>
          </a:prstGeom>
          <a:noFill/>
          <a:ln>
            <a:noFill/>
          </a:ln>
        </p:spPr>
      </p:pic>
      <p:pic>
        <p:nvPicPr>
          <p:cNvPr id="1242" name="Google Shape;1242;p5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504896" y="2500150"/>
            <a:ext cx="423125" cy="384667"/>
          </a:xfrm>
          <a:prstGeom prst="rect">
            <a:avLst/>
          </a:prstGeom>
          <a:noFill/>
          <a:ln>
            <a:noFill/>
          </a:ln>
        </p:spPr>
      </p:pic>
      <p:pic>
        <p:nvPicPr>
          <p:cNvPr id="1243" name="Google Shape;1243;p5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3292031" y="4409757"/>
            <a:ext cx="459900" cy="379500"/>
          </a:xfrm>
          <a:prstGeom prst="rect">
            <a:avLst/>
          </a:prstGeom>
          <a:noFill/>
          <a:ln>
            <a:noFill/>
          </a:ln>
        </p:spPr>
      </p:pic>
      <p:pic>
        <p:nvPicPr>
          <p:cNvPr id="1244" name="Google Shape;1244;p5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48791" y="3592043"/>
            <a:ext cx="707100" cy="144600"/>
          </a:xfrm>
          <a:prstGeom prst="rect">
            <a:avLst/>
          </a:prstGeom>
          <a:noFill/>
          <a:ln>
            <a:noFill/>
          </a:ln>
        </p:spPr>
      </p:pic>
      <p:pic>
        <p:nvPicPr>
          <p:cNvPr id="1245" name="Google Shape;1245;p5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413701" y="3982282"/>
            <a:ext cx="459900" cy="304723"/>
          </a:xfrm>
          <a:prstGeom prst="rect">
            <a:avLst/>
          </a:prstGeom>
          <a:noFill/>
          <a:ln>
            <a:noFill/>
          </a:ln>
        </p:spPr>
      </p:pic>
      <p:pic>
        <p:nvPicPr>
          <p:cNvPr id="1246" name="Google Shape;1246;p57"/>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1768812" y="1903920"/>
            <a:ext cx="423125" cy="451784"/>
          </a:xfrm>
          <a:prstGeom prst="rect">
            <a:avLst/>
          </a:prstGeom>
          <a:noFill/>
          <a:ln>
            <a:noFill/>
          </a:ln>
        </p:spPr>
      </p:pic>
      <p:pic>
        <p:nvPicPr>
          <p:cNvPr id="1247" name="Google Shape;1247;p57"/>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2614827" y="3101517"/>
            <a:ext cx="707225" cy="257711"/>
          </a:xfrm>
          <a:prstGeom prst="rect">
            <a:avLst/>
          </a:prstGeom>
          <a:noFill/>
          <a:ln>
            <a:noFill/>
          </a:ln>
        </p:spPr>
      </p:pic>
      <p:pic>
        <p:nvPicPr>
          <p:cNvPr id="1248" name="Google Shape;1248;p57"/>
          <p:cNvPicPr preferRelativeResize="0"/>
          <p:nvPr/>
        </p:nvPicPr>
        <p:blipFill rotWithShape="1">
          <a:blip r:embed="rId14" cstate="print">
            <a:alphaModFix/>
            <a:extLst>
              <a:ext uri="{28A0092B-C50C-407E-A947-70E740481C1C}">
                <a14:useLocalDpi xmlns:a14="http://schemas.microsoft.com/office/drawing/2010/main"/>
              </a:ext>
            </a:extLst>
          </a:blip>
          <a:srcRect t="11006" b="12188"/>
          <a:stretch/>
        </p:blipFill>
        <p:spPr>
          <a:xfrm>
            <a:off x="2454897" y="1417584"/>
            <a:ext cx="459900" cy="321074"/>
          </a:xfrm>
          <a:prstGeom prst="rect">
            <a:avLst/>
          </a:prstGeom>
          <a:noFill/>
          <a:ln>
            <a:noFill/>
          </a:ln>
        </p:spPr>
      </p:pic>
      <p:pic>
        <p:nvPicPr>
          <p:cNvPr id="1249" name="Google Shape;1249;p57"/>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21308" y="3028919"/>
            <a:ext cx="423125" cy="402907"/>
          </a:xfrm>
          <a:prstGeom prst="rect">
            <a:avLst/>
          </a:prstGeom>
          <a:noFill/>
          <a:ln>
            <a:noFill/>
          </a:ln>
        </p:spPr>
      </p:pic>
      <p:pic>
        <p:nvPicPr>
          <p:cNvPr id="1250" name="Google Shape;1250;p5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2617872" y="1018583"/>
            <a:ext cx="635700" cy="199954"/>
          </a:xfrm>
          <a:prstGeom prst="rect">
            <a:avLst/>
          </a:prstGeom>
          <a:noFill/>
          <a:ln>
            <a:noFill/>
          </a:ln>
        </p:spPr>
      </p:pic>
      <p:pic>
        <p:nvPicPr>
          <p:cNvPr id="1251" name="Google Shape;1251;p57"/>
          <p:cNvPicPr preferRelativeResize="0"/>
          <p:nvPr/>
        </p:nvPicPr>
        <p:blipFill>
          <a:blip r:embed="rId17">
            <a:alphaModFix/>
          </a:blip>
          <a:stretch>
            <a:fillRect/>
          </a:stretch>
        </p:blipFill>
        <p:spPr>
          <a:xfrm>
            <a:off x="1848676" y="3059395"/>
            <a:ext cx="661100" cy="341955"/>
          </a:xfrm>
          <a:prstGeom prst="rect">
            <a:avLst/>
          </a:prstGeom>
          <a:noFill/>
          <a:ln>
            <a:noFill/>
          </a:ln>
        </p:spPr>
      </p:pic>
      <p:pic>
        <p:nvPicPr>
          <p:cNvPr id="1252" name="Google Shape;1252;p57"/>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6301595" y="4362703"/>
            <a:ext cx="510500" cy="473608"/>
          </a:xfrm>
          <a:prstGeom prst="rect">
            <a:avLst/>
          </a:prstGeom>
          <a:noFill/>
          <a:ln>
            <a:noFill/>
          </a:ln>
        </p:spPr>
      </p:pic>
      <p:pic>
        <p:nvPicPr>
          <p:cNvPr id="1253" name="Google Shape;1253;p57"/>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2992" y="3483457"/>
            <a:ext cx="459900" cy="361774"/>
          </a:xfrm>
          <a:prstGeom prst="rect">
            <a:avLst/>
          </a:prstGeom>
          <a:noFill/>
          <a:ln>
            <a:noFill/>
          </a:ln>
        </p:spPr>
      </p:pic>
      <p:pic>
        <p:nvPicPr>
          <p:cNvPr id="1254" name="Google Shape;1254;p57"/>
          <p:cNvPicPr preferRelativeResize="0"/>
          <p:nvPr/>
        </p:nvPicPr>
        <p:blipFill>
          <a:blip r:embed="rId20">
            <a:alphaModFix/>
          </a:blip>
          <a:stretch>
            <a:fillRect/>
          </a:stretch>
        </p:blipFill>
        <p:spPr>
          <a:xfrm>
            <a:off x="1461789" y="3605514"/>
            <a:ext cx="760375" cy="117659"/>
          </a:xfrm>
          <a:prstGeom prst="rect">
            <a:avLst/>
          </a:prstGeom>
          <a:noFill/>
          <a:ln>
            <a:noFill/>
          </a:ln>
        </p:spPr>
      </p:pic>
      <p:pic>
        <p:nvPicPr>
          <p:cNvPr id="1255" name="Google Shape;1255;p57"/>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330696" y="2604691"/>
            <a:ext cx="760374" cy="175587"/>
          </a:xfrm>
          <a:prstGeom prst="rect">
            <a:avLst/>
          </a:prstGeom>
          <a:noFill/>
          <a:ln>
            <a:noFill/>
          </a:ln>
        </p:spPr>
      </p:pic>
      <p:pic>
        <p:nvPicPr>
          <p:cNvPr id="1256" name="Google Shape;1256;p57"/>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645279" y="1481629"/>
            <a:ext cx="636000" cy="192985"/>
          </a:xfrm>
          <a:prstGeom prst="rect">
            <a:avLst/>
          </a:prstGeom>
          <a:noFill/>
          <a:ln>
            <a:noFill/>
          </a:ln>
        </p:spPr>
      </p:pic>
      <p:pic>
        <p:nvPicPr>
          <p:cNvPr id="1257" name="Google Shape;1257;p5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5586255" y="985250"/>
            <a:ext cx="459900" cy="266621"/>
          </a:xfrm>
          <a:prstGeom prst="rect">
            <a:avLst/>
          </a:prstGeom>
          <a:noFill/>
          <a:ln>
            <a:noFill/>
          </a:ln>
        </p:spPr>
      </p:pic>
      <p:pic>
        <p:nvPicPr>
          <p:cNvPr id="1258" name="Google Shape;1258;p5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328063" y="3518493"/>
            <a:ext cx="594150" cy="291701"/>
          </a:xfrm>
          <a:prstGeom prst="rect">
            <a:avLst/>
          </a:prstGeom>
          <a:noFill/>
          <a:ln>
            <a:noFill/>
          </a:ln>
        </p:spPr>
      </p:pic>
      <p:pic>
        <p:nvPicPr>
          <p:cNvPr id="1259" name="Google Shape;1259;p57"/>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18291" y="4434288"/>
            <a:ext cx="836200" cy="330438"/>
          </a:xfrm>
          <a:prstGeom prst="rect">
            <a:avLst/>
          </a:prstGeom>
          <a:noFill/>
          <a:ln>
            <a:noFill/>
          </a:ln>
        </p:spPr>
      </p:pic>
      <p:pic>
        <p:nvPicPr>
          <p:cNvPr id="1260" name="Google Shape;1260;p5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6119044" y="996771"/>
            <a:ext cx="594150" cy="243578"/>
          </a:xfrm>
          <a:prstGeom prst="rect">
            <a:avLst/>
          </a:prstGeom>
          <a:noFill/>
          <a:ln>
            <a:noFill/>
          </a:ln>
        </p:spPr>
      </p:pic>
      <p:pic>
        <p:nvPicPr>
          <p:cNvPr id="1261" name="Google Shape;1261;p5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051754" y="2009038"/>
            <a:ext cx="635700" cy="241547"/>
          </a:xfrm>
          <a:prstGeom prst="rect">
            <a:avLst/>
          </a:prstGeom>
          <a:noFill/>
          <a:ln>
            <a:noFill/>
          </a:ln>
        </p:spPr>
      </p:pic>
      <p:pic>
        <p:nvPicPr>
          <p:cNvPr id="1262" name="Google Shape;1262;p5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3028112" y="3551177"/>
            <a:ext cx="635750" cy="226333"/>
          </a:xfrm>
          <a:prstGeom prst="rect">
            <a:avLst/>
          </a:prstGeom>
          <a:noFill/>
          <a:ln>
            <a:noFill/>
          </a:ln>
        </p:spPr>
      </p:pic>
      <p:pic>
        <p:nvPicPr>
          <p:cNvPr id="1263" name="Google Shape;1263;p57"/>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1289" y="1353828"/>
            <a:ext cx="423125" cy="448587"/>
          </a:xfrm>
          <a:prstGeom prst="rect">
            <a:avLst/>
          </a:prstGeom>
          <a:noFill/>
          <a:ln>
            <a:noFill/>
          </a:ln>
        </p:spPr>
      </p:pic>
      <p:pic>
        <p:nvPicPr>
          <p:cNvPr id="1264" name="Google Shape;1264;p5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8756387" y="1373278"/>
            <a:ext cx="326925" cy="409687"/>
          </a:xfrm>
          <a:prstGeom prst="rect">
            <a:avLst/>
          </a:prstGeom>
          <a:noFill/>
          <a:ln>
            <a:noFill/>
          </a:ln>
        </p:spPr>
      </p:pic>
      <p:pic>
        <p:nvPicPr>
          <p:cNvPr id="1265" name="Google Shape;1265;p5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986130" y="4393715"/>
            <a:ext cx="536375" cy="411584"/>
          </a:xfrm>
          <a:prstGeom prst="rect">
            <a:avLst/>
          </a:prstGeom>
          <a:noFill/>
          <a:ln>
            <a:noFill/>
          </a:ln>
        </p:spPr>
      </p:pic>
      <p:pic>
        <p:nvPicPr>
          <p:cNvPr id="1266" name="Google Shape;1266;p5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006156" y="1535942"/>
            <a:ext cx="635699" cy="84358"/>
          </a:xfrm>
          <a:prstGeom prst="rect">
            <a:avLst/>
          </a:prstGeom>
          <a:noFill/>
          <a:ln>
            <a:noFill/>
          </a:ln>
        </p:spPr>
      </p:pic>
      <p:pic>
        <p:nvPicPr>
          <p:cNvPr id="1267" name="Google Shape;1267;p5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468683" y="2011927"/>
            <a:ext cx="459900" cy="235770"/>
          </a:xfrm>
          <a:prstGeom prst="rect">
            <a:avLst/>
          </a:prstGeom>
          <a:noFill/>
          <a:ln>
            <a:noFill/>
          </a:ln>
        </p:spPr>
      </p:pic>
      <p:pic>
        <p:nvPicPr>
          <p:cNvPr id="1268" name="Google Shape;1268;p5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695173" y="1048066"/>
            <a:ext cx="661100" cy="140988"/>
          </a:xfrm>
          <a:prstGeom prst="rect">
            <a:avLst/>
          </a:prstGeom>
          <a:noFill/>
          <a:ln>
            <a:noFill/>
          </a:ln>
        </p:spPr>
      </p:pic>
      <p:pic>
        <p:nvPicPr>
          <p:cNvPr id="1269" name="Google Shape;1269;p5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540341" y="1413918"/>
            <a:ext cx="536375" cy="328406"/>
          </a:xfrm>
          <a:prstGeom prst="rect">
            <a:avLst/>
          </a:prstGeom>
          <a:noFill/>
          <a:ln>
            <a:noFill/>
          </a:ln>
        </p:spPr>
      </p:pic>
      <p:pic>
        <p:nvPicPr>
          <p:cNvPr id="1270" name="Google Shape;1270;p57"/>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8272276" y="3577684"/>
            <a:ext cx="836200" cy="173320"/>
          </a:xfrm>
          <a:prstGeom prst="rect">
            <a:avLst/>
          </a:prstGeom>
          <a:noFill/>
          <a:ln>
            <a:noFill/>
          </a:ln>
        </p:spPr>
      </p:pic>
      <p:pic>
        <p:nvPicPr>
          <p:cNvPr id="1271" name="Google Shape;1271;p57"/>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616754" y="1025739"/>
            <a:ext cx="594150" cy="185643"/>
          </a:xfrm>
          <a:prstGeom prst="rect">
            <a:avLst/>
          </a:prstGeom>
          <a:noFill/>
          <a:ln>
            <a:noFill/>
          </a:ln>
        </p:spPr>
      </p:pic>
      <p:pic>
        <p:nvPicPr>
          <p:cNvPr id="1272" name="Google Shape;1272;p5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8300" y="1967165"/>
            <a:ext cx="594150" cy="325293"/>
          </a:xfrm>
          <a:prstGeom prst="rect">
            <a:avLst/>
          </a:prstGeom>
          <a:noFill/>
          <a:ln>
            <a:noFill/>
          </a:ln>
        </p:spPr>
      </p:pic>
      <p:pic>
        <p:nvPicPr>
          <p:cNvPr id="1273" name="Google Shape;1273;p57"/>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5876953" y="4057066"/>
            <a:ext cx="948700" cy="155154"/>
          </a:xfrm>
          <a:prstGeom prst="rect">
            <a:avLst/>
          </a:prstGeom>
          <a:noFill/>
          <a:ln>
            <a:noFill/>
          </a:ln>
        </p:spPr>
      </p:pic>
      <p:pic>
        <p:nvPicPr>
          <p:cNvPr id="1274" name="Google Shape;1274;p57"/>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3518051" y="2579430"/>
            <a:ext cx="794400" cy="226107"/>
          </a:xfrm>
          <a:prstGeom prst="rect">
            <a:avLst/>
          </a:prstGeom>
          <a:noFill/>
          <a:ln>
            <a:noFill/>
          </a:ln>
        </p:spPr>
      </p:pic>
      <p:pic>
        <p:nvPicPr>
          <p:cNvPr id="1275" name="Google Shape;1275;p5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4168154" y="3089530"/>
            <a:ext cx="459900" cy="281684"/>
          </a:xfrm>
          <a:prstGeom prst="rect">
            <a:avLst/>
          </a:prstGeom>
          <a:noFill/>
          <a:ln>
            <a:noFill/>
          </a:ln>
        </p:spPr>
      </p:pic>
      <p:pic>
        <p:nvPicPr>
          <p:cNvPr id="1276" name="Google Shape;1276;p57"/>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4733104" y="3106097"/>
            <a:ext cx="594150" cy="248551"/>
          </a:xfrm>
          <a:prstGeom prst="rect">
            <a:avLst/>
          </a:prstGeom>
          <a:noFill/>
          <a:ln>
            <a:noFill/>
          </a:ln>
        </p:spPr>
      </p:pic>
      <p:pic>
        <p:nvPicPr>
          <p:cNvPr id="1277" name="Google Shape;1277;p57"/>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7388953" y="3577827"/>
            <a:ext cx="777425" cy="173033"/>
          </a:xfrm>
          <a:prstGeom prst="rect">
            <a:avLst/>
          </a:prstGeom>
          <a:noFill/>
          <a:ln>
            <a:noFill/>
          </a:ln>
        </p:spPr>
      </p:pic>
      <p:pic>
        <p:nvPicPr>
          <p:cNvPr id="1278" name="Google Shape;1278;p5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972318" y="1421796"/>
            <a:ext cx="510503" cy="312650"/>
          </a:xfrm>
          <a:prstGeom prst="rect">
            <a:avLst/>
          </a:prstGeom>
          <a:noFill/>
          <a:ln>
            <a:noFill/>
          </a:ln>
        </p:spPr>
      </p:pic>
      <p:pic>
        <p:nvPicPr>
          <p:cNvPr id="1279" name="Google Shape;1279;p5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2410771" y="4540287"/>
            <a:ext cx="707225" cy="118439"/>
          </a:xfrm>
          <a:prstGeom prst="rect">
            <a:avLst/>
          </a:prstGeom>
          <a:noFill/>
          <a:ln>
            <a:noFill/>
          </a:ln>
        </p:spPr>
      </p:pic>
      <p:pic>
        <p:nvPicPr>
          <p:cNvPr id="1280" name="Google Shape;1280;p57"/>
          <p:cNvPicPr preferRelativeResize="0"/>
          <p:nvPr/>
        </p:nvPicPr>
        <p:blipFill>
          <a:blip r:embed="rId46">
            <a:alphaModFix/>
          </a:blip>
          <a:stretch>
            <a:fillRect/>
          </a:stretch>
        </p:blipFill>
        <p:spPr>
          <a:xfrm>
            <a:off x="5432305" y="3085137"/>
            <a:ext cx="707225" cy="290470"/>
          </a:xfrm>
          <a:prstGeom prst="rect">
            <a:avLst/>
          </a:prstGeom>
          <a:noFill/>
          <a:ln>
            <a:noFill/>
          </a:ln>
        </p:spPr>
      </p:pic>
      <p:pic>
        <p:nvPicPr>
          <p:cNvPr id="1281" name="Google Shape;1281;p5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7810625" y="1965543"/>
            <a:ext cx="536375" cy="328537"/>
          </a:xfrm>
          <a:prstGeom prst="rect">
            <a:avLst/>
          </a:prstGeom>
          <a:noFill/>
          <a:ln>
            <a:noFill/>
          </a:ln>
        </p:spPr>
      </p:pic>
      <p:pic>
        <p:nvPicPr>
          <p:cNvPr id="1282" name="Google Shape;1282;p5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244581" y="3126932"/>
            <a:ext cx="857625" cy="206879"/>
          </a:xfrm>
          <a:prstGeom prst="rect">
            <a:avLst/>
          </a:prstGeom>
          <a:noFill/>
          <a:ln>
            <a:noFill/>
          </a:ln>
        </p:spPr>
      </p:pic>
      <p:pic>
        <p:nvPicPr>
          <p:cNvPr id="1283" name="Google Shape;1283;p5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769760" y="3533779"/>
            <a:ext cx="836200" cy="261129"/>
          </a:xfrm>
          <a:prstGeom prst="rect">
            <a:avLst/>
          </a:prstGeom>
          <a:noFill/>
          <a:ln>
            <a:noFill/>
          </a:ln>
        </p:spPr>
      </p:pic>
      <p:pic>
        <p:nvPicPr>
          <p:cNvPr id="1284" name="Google Shape;1284;p5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931875" y="3997807"/>
            <a:ext cx="536375" cy="273672"/>
          </a:xfrm>
          <a:prstGeom prst="rect">
            <a:avLst/>
          </a:prstGeom>
          <a:noFill/>
          <a:ln>
            <a:noFill/>
          </a:ln>
        </p:spPr>
      </p:pic>
      <p:pic>
        <p:nvPicPr>
          <p:cNvPr id="1285" name="Google Shape;1285;p57"/>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1028526" y="4502904"/>
            <a:ext cx="707225" cy="193206"/>
          </a:xfrm>
          <a:prstGeom prst="rect">
            <a:avLst/>
          </a:prstGeom>
          <a:noFill/>
          <a:ln>
            <a:noFill/>
          </a:ln>
        </p:spPr>
      </p:pic>
      <p:pic>
        <p:nvPicPr>
          <p:cNvPr id="1286" name="Google Shape;1286;p57"/>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3691800" y="1964345"/>
            <a:ext cx="594150" cy="330933"/>
          </a:xfrm>
          <a:prstGeom prst="rect">
            <a:avLst/>
          </a:prstGeom>
          <a:noFill/>
          <a:ln>
            <a:noFill/>
          </a:ln>
        </p:spPr>
      </p:pic>
      <p:pic>
        <p:nvPicPr>
          <p:cNvPr id="1287" name="Google Shape;1287;p5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6162160" y="2614685"/>
            <a:ext cx="777430" cy="155598"/>
          </a:xfrm>
          <a:prstGeom prst="rect">
            <a:avLst/>
          </a:prstGeom>
          <a:noFill/>
          <a:ln>
            <a:noFill/>
          </a:ln>
        </p:spPr>
      </p:pic>
      <p:pic>
        <p:nvPicPr>
          <p:cNvPr id="1288" name="Google Shape;1288;p5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8470170" y="2035048"/>
            <a:ext cx="661100" cy="189527"/>
          </a:xfrm>
          <a:prstGeom prst="rect">
            <a:avLst/>
          </a:prstGeom>
          <a:noFill/>
          <a:ln>
            <a:noFill/>
          </a:ln>
        </p:spPr>
      </p:pic>
      <p:pic>
        <p:nvPicPr>
          <p:cNvPr id="1289" name="Google Shape;1289;p5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950833" y="1075975"/>
            <a:ext cx="594150" cy="85171"/>
          </a:xfrm>
          <a:prstGeom prst="rect">
            <a:avLst/>
          </a:prstGeom>
          <a:noFill/>
          <a:ln>
            <a:noFill/>
          </a:ln>
        </p:spPr>
      </p:pic>
      <p:pic>
        <p:nvPicPr>
          <p:cNvPr id="1290" name="Google Shape;1290;p5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8630950" y="4488363"/>
            <a:ext cx="459900" cy="222287"/>
          </a:xfrm>
          <a:prstGeom prst="rect">
            <a:avLst/>
          </a:prstGeom>
          <a:noFill/>
          <a:ln>
            <a:noFill/>
          </a:ln>
        </p:spPr>
      </p:pic>
      <p:pic>
        <p:nvPicPr>
          <p:cNvPr id="1291" name="Google Shape;1291;p5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696540" y="4458837"/>
            <a:ext cx="760375" cy="281339"/>
          </a:xfrm>
          <a:prstGeom prst="rect">
            <a:avLst/>
          </a:prstGeom>
          <a:noFill/>
          <a:ln>
            <a:noFill/>
          </a:ln>
        </p:spPr>
      </p:pic>
      <p:pic>
        <p:nvPicPr>
          <p:cNvPr id="1292" name="Google Shape;1292;p5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526081" y="2516083"/>
            <a:ext cx="326925" cy="352802"/>
          </a:xfrm>
          <a:prstGeom prst="rect">
            <a:avLst/>
          </a:prstGeom>
          <a:noFill/>
          <a:ln>
            <a:noFill/>
          </a:ln>
        </p:spPr>
      </p:pic>
      <p:pic>
        <p:nvPicPr>
          <p:cNvPr id="1293" name="Google Shape;1293;p5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159726" y="962234"/>
            <a:ext cx="423125" cy="312652"/>
          </a:xfrm>
          <a:prstGeom prst="rect">
            <a:avLst/>
          </a:prstGeom>
          <a:noFill/>
          <a:ln>
            <a:noFill/>
          </a:ln>
        </p:spPr>
      </p:pic>
      <p:pic>
        <p:nvPicPr>
          <p:cNvPr id="1294" name="Google Shape;1294;p5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289057" y="3450237"/>
            <a:ext cx="635700" cy="428214"/>
          </a:xfrm>
          <a:prstGeom prst="rect">
            <a:avLst/>
          </a:prstGeom>
          <a:noFill/>
          <a:ln>
            <a:noFill/>
          </a:ln>
        </p:spPr>
      </p:pic>
      <p:pic>
        <p:nvPicPr>
          <p:cNvPr id="1295" name="Google Shape;1295;p5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4134237" y="1478086"/>
            <a:ext cx="698000" cy="200071"/>
          </a:xfrm>
          <a:prstGeom prst="rect">
            <a:avLst/>
          </a:prstGeom>
          <a:noFill/>
          <a:ln>
            <a:noFill/>
          </a:ln>
        </p:spPr>
      </p:pic>
      <p:pic>
        <p:nvPicPr>
          <p:cNvPr id="1296" name="Google Shape;1296;p5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383541" y="2507982"/>
            <a:ext cx="423125" cy="369004"/>
          </a:xfrm>
          <a:prstGeom prst="rect">
            <a:avLst/>
          </a:prstGeom>
          <a:noFill/>
          <a:ln>
            <a:noFill/>
          </a:ln>
        </p:spPr>
      </p:pic>
      <p:pic>
        <p:nvPicPr>
          <p:cNvPr id="1297" name="Google Shape;1297;p5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5704435" y="4446937"/>
            <a:ext cx="423125" cy="305139"/>
          </a:xfrm>
          <a:prstGeom prst="rect">
            <a:avLst/>
          </a:prstGeom>
          <a:noFill/>
          <a:ln>
            <a:noFill/>
          </a:ln>
        </p:spPr>
      </p:pic>
      <p:pic>
        <p:nvPicPr>
          <p:cNvPr id="1298" name="Google Shape;1298;p57"/>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3925966" y="4516104"/>
            <a:ext cx="794400" cy="166805"/>
          </a:xfrm>
          <a:prstGeom prst="rect">
            <a:avLst/>
          </a:prstGeom>
          <a:noFill/>
          <a:ln>
            <a:noFill/>
          </a:ln>
        </p:spPr>
      </p:pic>
      <p:pic>
        <p:nvPicPr>
          <p:cNvPr id="1299" name="Google Shape;1299;p5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780329" y="3952761"/>
            <a:ext cx="594150" cy="363765"/>
          </a:xfrm>
          <a:prstGeom prst="rect">
            <a:avLst/>
          </a:prstGeom>
          <a:noFill/>
          <a:ln>
            <a:noFill/>
          </a:ln>
        </p:spPr>
      </p:pic>
      <p:pic>
        <p:nvPicPr>
          <p:cNvPr id="1300" name="Google Shape;1300;p5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7103545" y="1484814"/>
            <a:ext cx="777425" cy="186614"/>
          </a:xfrm>
          <a:prstGeom prst="rect">
            <a:avLst/>
          </a:prstGeom>
          <a:noFill/>
          <a:ln>
            <a:noFill/>
          </a:ln>
        </p:spPr>
      </p:pic>
      <p:pic>
        <p:nvPicPr>
          <p:cNvPr id="1301" name="Google Shape;1301;p5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906458" y="3030303"/>
            <a:ext cx="594150" cy="400139"/>
          </a:xfrm>
          <a:prstGeom prst="rect">
            <a:avLst/>
          </a:prstGeom>
          <a:noFill/>
          <a:ln>
            <a:noFill/>
          </a:ln>
        </p:spPr>
      </p:pic>
      <p:pic>
        <p:nvPicPr>
          <p:cNvPr id="1302" name="Google Shape;1302;p5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2315108" y="1955430"/>
            <a:ext cx="423125" cy="348763"/>
          </a:xfrm>
          <a:prstGeom prst="rect">
            <a:avLst/>
          </a:prstGeom>
          <a:noFill/>
          <a:ln>
            <a:noFill/>
          </a:ln>
        </p:spPr>
      </p:pic>
      <p:pic>
        <p:nvPicPr>
          <p:cNvPr id="1303" name="Google Shape;1303;p5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35621" y="1945356"/>
            <a:ext cx="459900" cy="368911"/>
          </a:xfrm>
          <a:prstGeom prst="rect">
            <a:avLst/>
          </a:prstGeom>
          <a:noFill/>
          <a:ln>
            <a:noFill/>
          </a:ln>
        </p:spPr>
      </p:pic>
      <p:pic>
        <p:nvPicPr>
          <p:cNvPr id="1304" name="Google Shape;1304;p5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2997326" y="4003538"/>
            <a:ext cx="510500" cy="262210"/>
          </a:xfrm>
          <a:prstGeom prst="rect">
            <a:avLst/>
          </a:prstGeom>
          <a:noFill/>
          <a:ln>
            <a:noFill/>
          </a:ln>
        </p:spPr>
      </p:pic>
      <p:pic>
        <p:nvPicPr>
          <p:cNvPr id="1305" name="Google Shape;1305;p5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1283794" y="1056169"/>
            <a:ext cx="594150" cy="124782"/>
          </a:xfrm>
          <a:prstGeom prst="rect">
            <a:avLst/>
          </a:prstGeom>
          <a:noFill/>
          <a:ln>
            <a:noFill/>
          </a:ln>
        </p:spPr>
      </p:pic>
      <p:pic>
        <p:nvPicPr>
          <p:cNvPr id="1306" name="Google Shape;1306;p5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4889758" y="1497857"/>
            <a:ext cx="698000" cy="160528"/>
          </a:xfrm>
          <a:prstGeom prst="rect">
            <a:avLst/>
          </a:prstGeom>
          <a:noFill/>
          <a:ln>
            <a:noFill/>
          </a:ln>
        </p:spPr>
      </p:pic>
      <p:pic>
        <p:nvPicPr>
          <p:cNvPr id="1307" name="Google Shape;1307;p5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7999111" y="2560261"/>
            <a:ext cx="423125" cy="264446"/>
          </a:xfrm>
          <a:prstGeom prst="rect">
            <a:avLst/>
          </a:prstGeom>
          <a:noFill/>
          <a:ln>
            <a:noFill/>
          </a:ln>
        </p:spPr>
      </p:pic>
      <p:pic>
        <p:nvPicPr>
          <p:cNvPr id="1308" name="Google Shape;1308;p5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7207257" y="3129368"/>
            <a:ext cx="594150" cy="202009"/>
          </a:xfrm>
          <a:prstGeom prst="rect">
            <a:avLst/>
          </a:prstGeom>
          <a:noFill/>
          <a:ln>
            <a:noFill/>
          </a:ln>
        </p:spPr>
      </p:pic>
      <p:pic>
        <p:nvPicPr>
          <p:cNvPr id="1309" name="Google Shape;1309;p5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992191" y="2065446"/>
            <a:ext cx="594150" cy="128731"/>
          </a:xfrm>
          <a:prstGeom prst="rect">
            <a:avLst/>
          </a:prstGeom>
          <a:noFill/>
          <a:ln>
            <a:noFill/>
          </a:ln>
        </p:spPr>
      </p:pic>
      <p:pic>
        <p:nvPicPr>
          <p:cNvPr id="1310" name="Google Shape;1310;p57"/>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4877756" y="2517871"/>
            <a:ext cx="381850" cy="349226"/>
          </a:xfrm>
          <a:prstGeom prst="rect">
            <a:avLst/>
          </a:prstGeom>
          <a:noFill/>
          <a:ln>
            <a:noFill/>
          </a:ln>
        </p:spPr>
      </p:pic>
      <p:pic>
        <p:nvPicPr>
          <p:cNvPr id="1311" name="Google Shape;1311;p5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6030655" y="3539263"/>
            <a:ext cx="636000" cy="250161"/>
          </a:xfrm>
          <a:prstGeom prst="rect">
            <a:avLst/>
          </a:prstGeom>
          <a:noFill/>
          <a:ln>
            <a:noFill/>
          </a:ln>
        </p:spPr>
      </p:pic>
      <p:pic>
        <p:nvPicPr>
          <p:cNvPr id="1312" name="Google Shape;1312;p5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1909786" y="4363724"/>
            <a:ext cx="326950" cy="471565"/>
          </a:xfrm>
          <a:prstGeom prst="rect">
            <a:avLst/>
          </a:prstGeom>
          <a:noFill/>
          <a:ln>
            <a:noFill/>
          </a:ln>
        </p:spPr>
      </p:pic>
      <p:pic>
        <p:nvPicPr>
          <p:cNvPr id="1313" name="Google Shape;1313;p5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1924096" y="2627135"/>
            <a:ext cx="594150" cy="130698"/>
          </a:xfrm>
          <a:prstGeom prst="rect">
            <a:avLst/>
          </a:prstGeom>
          <a:noFill/>
          <a:ln>
            <a:noFill/>
          </a:ln>
        </p:spPr>
      </p:pic>
      <p:pic>
        <p:nvPicPr>
          <p:cNvPr id="1314" name="Google Shape;1314;p57"/>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3326462" y="1043086"/>
            <a:ext cx="760375" cy="150948"/>
          </a:xfrm>
          <a:prstGeom prst="rect">
            <a:avLst/>
          </a:prstGeom>
          <a:noFill/>
          <a:ln>
            <a:noFill/>
          </a:ln>
        </p:spPr>
      </p:pic>
      <p:pic>
        <p:nvPicPr>
          <p:cNvPr id="1315" name="Google Shape;1315;p5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8429163" y="1055575"/>
            <a:ext cx="674825" cy="125969"/>
          </a:xfrm>
          <a:prstGeom prst="rect">
            <a:avLst/>
          </a:prstGeom>
          <a:noFill/>
          <a:ln>
            <a:noFill/>
          </a:ln>
        </p:spPr>
      </p:pic>
      <p:pic>
        <p:nvPicPr>
          <p:cNvPr id="1316" name="Google Shape;1316;p5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7938491" y="1490682"/>
            <a:ext cx="760375" cy="174879"/>
          </a:xfrm>
          <a:prstGeom prst="rect">
            <a:avLst/>
          </a:prstGeom>
          <a:noFill/>
          <a:ln>
            <a:noFill/>
          </a:ln>
        </p:spPr>
      </p:pic>
      <p:pic>
        <p:nvPicPr>
          <p:cNvPr id="1317" name="Google Shape;1317;p5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3631552" y="4023844"/>
            <a:ext cx="707225" cy="221599"/>
          </a:xfrm>
          <a:prstGeom prst="rect">
            <a:avLst/>
          </a:prstGeom>
          <a:noFill/>
          <a:ln>
            <a:noFill/>
          </a:ln>
        </p:spPr>
      </p:pic>
      <p:pic>
        <p:nvPicPr>
          <p:cNvPr id="1318" name="Google Shape;1318;p5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4655740" y="1041374"/>
            <a:ext cx="857625" cy="154373"/>
          </a:xfrm>
          <a:prstGeom prst="rect">
            <a:avLst/>
          </a:prstGeom>
          <a:noFill/>
          <a:ln>
            <a:noFill/>
          </a:ln>
        </p:spPr>
      </p:pic>
      <p:pic>
        <p:nvPicPr>
          <p:cNvPr id="1319" name="Google Shape;1319;p57"/>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549484" y="3158472"/>
            <a:ext cx="707225" cy="143801"/>
          </a:xfrm>
          <a:prstGeom prst="rect">
            <a:avLst/>
          </a:prstGeom>
          <a:noFill/>
          <a:ln>
            <a:noFill/>
          </a:ln>
        </p:spPr>
      </p:pic>
      <p:pic>
        <p:nvPicPr>
          <p:cNvPr id="1320" name="Google Shape;1320;p57"/>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8605659" y="3010851"/>
            <a:ext cx="510500" cy="439042"/>
          </a:xfrm>
          <a:prstGeom prst="rect">
            <a:avLst/>
          </a:prstGeom>
          <a:noFill/>
          <a:ln>
            <a:noFill/>
          </a:ln>
        </p:spPr>
      </p:pic>
      <p:pic>
        <p:nvPicPr>
          <p:cNvPr id="1321" name="Google Shape;1321;p5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4409121" y="1963975"/>
            <a:ext cx="459900" cy="331672"/>
          </a:xfrm>
          <a:prstGeom prst="rect">
            <a:avLst/>
          </a:prstGeom>
          <a:noFill/>
          <a:ln>
            <a:noFill/>
          </a:ln>
        </p:spPr>
      </p:pic>
      <p:pic>
        <p:nvPicPr>
          <p:cNvPr id="1322" name="Google Shape;1322;p57"/>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33365" y="962284"/>
            <a:ext cx="510500" cy="312551"/>
          </a:xfrm>
          <a:prstGeom prst="rect">
            <a:avLst/>
          </a:prstGeom>
          <a:noFill/>
          <a:ln>
            <a:noFill/>
          </a:ln>
        </p:spPr>
      </p:pic>
      <p:pic>
        <p:nvPicPr>
          <p:cNvPr id="1323" name="Google Shape;1323;p57"/>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4894401" y="4404732"/>
            <a:ext cx="636000" cy="389550"/>
          </a:xfrm>
          <a:prstGeom prst="rect">
            <a:avLst/>
          </a:prstGeom>
          <a:noFill/>
          <a:ln>
            <a:noFill/>
          </a:ln>
        </p:spPr>
      </p:pic>
      <p:pic>
        <p:nvPicPr>
          <p:cNvPr id="1324" name="Google Shape;1324;p57"/>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010681" y="2543489"/>
            <a:ext cx="423125" cy="297990"/>
          </a:xfrm>
          <a:prstGeom prst="rect">
            <a:avLst/>
          </a:prstGeom>
          <a:noFill/>
          <a:ln>
            <a:noFill/>
          </a:ln>
        </p:spPr>
      </p:pic>
      <p:pic>
        <p:nvPicPr>
          <p:cNvPr id="1325" name="Google Shape;1325;p57"/>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2589336" y="2623874"/>
            <a:ext cx="857625" cy="137220"/>
          </a:xfrm>
          <a:prstGeom prst="rect">
            <a:avLst/>
          </a:prstGeom>
          <a:noFill/>
          <a:ln>
            <a:noFill/>
          </a:ln>
        </p:spPr>
      </p:pic>
      <p:pic>
        <p:nvPicPr>
          <p:cNvPr id="1326" name="Google Shape;1326;p57"/>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2861404" y="2036699"/>
            <a:ext cx="707225" cy="186225"/>
          </a:xfrm>
          <a:prstGeom prst="rect">
            <a:avLst/>
          </a:prstGeom>
          <a:noFill/>
          <a:ln>
            <a:noFill/>
          </a:ln>
        </p:spPr>
      </p:pic>
      <p:pic>
        <p:nvPicPr>
          <p:cNvPr id="1327" name="Google Shape;1327;p57"/>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5709512" y="2073632"/>
            <a:ext cx="636000" cy="112360"/>
          </a:xfrm>
          <a:prstGeom prst="rect">
            <a:avLst/>
          </a:prstGeom>
          <a:noFill/>
          <a:ln>
            <a:noFill/>
          </a:ln>
        </p:spPr>
      </p:pic>
      <p:pic>
        <p:nvPicPr>
          <p:cNvPr id="1328" name="Google Shape;1328;p57"/>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5293328" y="3983360"/>
            <a:ext cx="459900" cy="302566"/>
          </a:xfrm>
          <a:prstGeom prst="rect">
            <a:avLst/>
          </a:prstGeom>
          <a:noFill/>
          <a:ln>
            <a:noFill/>
          </a:ln>
        </p:spPr>
      </p:pic>
      <p:pic>
        <p:nvPicPr>
          <p:cNvPr id="1329" name="Google Shape;1329;p57"/>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1699376" y="1494364"/>
            <a:ext cx="698000" cy="167514"/>
          </a:xfrm>
          <a:prstGeom prst="rect">
            <a:avLst/>
          </a:prstGeom>
          <a:noFill/>
          <a:ln>
            <a:noFill/>
          </a:ln>
        </p:spPr>
      </p:pic>
      <p:pic>
        <p:nvPicPr>
          <p:cNvPr id="1330" name="Google Shape;1330;p57"/>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501935" y="1449777"/>
            <a:ext cx="446700" cy="256689"/>
          </a:xfrm>
          <a:prstGeom prst="rect">
            <a:avLst/>
          </a:prstGeom>
          <a:noFill/>
          <a:ln>
            <a:noFill/>
          </a:ln>
        </p:spPr>
      </p:pic>
      <p:pic>
        <p:nvPicPr>
          <p:cNvPr id="1331" name="Google Shape;1331;p57"/>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3427103" y="3161889"/>
            <a:ext cx="636000" cy="136965"/>
          </a:xfrm>
          <a:prstGeom prst="rect">
            <a:avLst/>
          </a:prstGeom>
          <a:noFill/>
          <a:ln>
            <a:noFill/>
          </a:ln>
        </p:spPr>
      </p:pic>
      <p:pic>
        <p:nvPicPr>
          <p:cNvPr id="1332" name="Google Shape;1332;p57"/>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1361760" y="3036885"/>
            <a:ext cx="381865" cy="386975"/>
          </a:xfrm>
          <a:prstGeom prst="rect">
            <a:avLst/>
          </a:prstGeom>
          <a:noFill/>
          <a:ln>
            <a:noFill/>
          </a:ln>
        </p:spPr>
      </p:pic>
      <p:pic>
        <p:nvPicPr>
          <p:cNvPr id="1333" name="Google Shape;1333;p57"/>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6772554" y="3459601"/>
            <a:ext cx="510500" cy="409486"/>
          </a:xfrm>
          <a:prstGeom prst="rect">
            <a:avLst/>
          </a:prstGeom>
          <a:noFill/>
          <a:ln>
            <a:noFill/>
          </a:ln>
        </p:spPr>
      </p:pic>
      <p:pic>
        <p:nvPicPr>
          <p:cNvPr id="1334" name="Google Shape;1334;p57"/>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677565" y="2606960"/>
            <a:ext cx="777425" cy="171049"/>
          </a:xfrm>
          <a:prstGeom prst="rect">
            <a:avLst/>
          </a:prstGeom>
          <a:noFill/>
          <a:ln>
            <a:noFill/>
          </a:ln>
        </p:spPr>
      </p:pic>
      <p:pic>
        <p:nvPicPr>
          <p:cNvPr id="1335" name="Google Shape;1335;p57"/>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4462502" y="4034461"/>
            <a:ext cx="707100" cy="200365"/>
          </a:xfrm>
          <a:prstGeom prst="rect">
            <a:avLst/>
          </a:prstGeom>
          <a:noFill/>
          <a:ln>
            <a:noFill/>
          </a:ln>
        </p:spPr>
      </p:pic>
      <p:pic>
        <p:nvPicPr>
          <p:cNvPr id="1336" name="Google Shape;1336;p57"/>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6949378" y="4014415"/>
            <a:ext cx="707225" cy="240457"/>
          </a:xfrm>
          <a:prstGeom prst="rect">
            <a:avLst/>
          </a:prstGeom>
          <a:noFill/>
          <a:ln>
            <a:noFill/>
          </a:ln>
        </p:spPr>
      </p:pic>
      <p:pic>
        <p:nvPicPr>
          <p:cNvPr id="1337" name="Google Shape;1337;p57"/>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1318691" y="1966337"/>
            <a:ext cx="326950" cy="326950"/>
          </a:xfrm>
          <a:prstGeom prst="rect">
            <a:avLst/>
          </a:prstGeom>
          <a:noFill/>
          <a:ln>
            <a:noFill/>
          </a:ln>
        </p:spPr>
      </p:pic>
      <p:pic>
        <p:nvPicPr>
          <p:cNvPr id="1338" name="Google Shape;1338;p57"/>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4711859" y="3489289"/>
            <a:ext cx="471300" cy="350110"/>
          </a:xfrm>
          <a:prstGeom prst="rect">
            <a:avLst/>
          </a:prstGeom>
          <a:noFill/>
          <a:ln>
            <a:noFill/>
          </a:ln>
        </p:spPr>
      </p:pic>
      <p:pic>
        <p:nvPicPr>
          <p:cNvPr id="1339" name="Google Shape;1339;p57"/>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70100" y="2597718"/>
            <a:ext cx="536375" cy="189531"/>
          </a:xfrm>
          <a:prstGeom prst="rect">
            <a:avLst/>
          </a:prstGeom>
          <a:noFill/>
          <a:ln>
            <a:noFill/>
          </a:ln>
        </p:spPr>
      </p:pic>
      <p:pic>
        <p:nvPicPr>
          <p:cNvPr id="1340" name="Google Shape;1340;p57"/>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13750" y="4043287"/>
            <a:ext cx="794400" cy="182713"/>
          </a:xfrm>
          <a:prstGeom prst="rect">
            <a:avLst/>
          </a:prstGeom>
          <a:noFill/>
          <a:ln>
            <a:noFill/>
          </a:ln>
        </p:spPr>
      </p:pic>
    </p:spTree>
    <p:extLst>
      <p:ext uri="{BB962C8B-B14F-4D97-AF65-F5344CB8AC3E}">
        <p14:creationId xmlns:p14="http://schemas.microsoft.com/office/powerpoint/2010/main" val="124562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72"/>
          <p:cNvSpPr txBox="1">
            <a:spLocks noGrp="1"/>
          </p:cNvSpPr>
          <p:nvPr>
            <p:ph type="body" idx="1"/>
          </p:nvPr>
        </p:nvSpPr>
        <p:spPr>
          <a:xfrm>
            <a:off x="257175" y="762000"/>
            <a:ext cx="5833200" cy="3614700"/>
          </a:xfrm>
          <a:prstGeom prst="rect">
            <a:avLst/>
          </a:prstGeom>
        </p:spPr>
        <p:txBody>
          <a:bodyPr spcFirstLastPara="1" wrap="square" lIns="68575" tIns="68575" rIns="68575" bIns="68575" anchor="t" anchorCtr="0">
            <a:noAutofit/>
          </a:bodyPr>
          <a:lstStyle/>
          <a:p>
            <a:pPr marL="342900" lvl="0" indent="-292100" algn="l" rtl="0">
              <a:spcBef>
                <a:spcPts val="800"/>
              </a:spcBef>
              <a:spcAft>
                <a:spcPts val="0"/>
              </a:spcAft>
              <a:buSzPts val="2000"/>
              <a:buChar char="•"/>
            </a:pPr>
            <a:r>
              <a:rPr lang="zh-CN" altLang="en-US" sz="2000" dirty="0"/>
              <a:t>来自</a:t>
            </a:r>
            <a:r>
              <a:rPr lang="en-US" sz="2000" dirty="0"/>
              <a:t>CNCF </a:t>
            </a:r>
            <a:r>
              <a:rPr lang="zh-CN" altLang="en-US" sz="2000" dirty="0"/>
              <a:t>的开源</a:t>
            </a:r>
            <a:r>
              <a:rPr lang="zh-CN" altLang="en-US" sz="2000" u="sng" dirty="0">
                <a:solidFill>
                  <a:schemeClr val="accent3"/>
                </a:solidFill>
                <a:hlinkClick r:id="rId3"/>
              </a:rPr>
              <a:t>计划</a:t>
            </a:r>
            <a:endParaRPr sz="2000" dirty="0"/>
          </a:p>
          <a:p>
            <a:pPr marL="342900" lvl="0" indent="-292100" algn="l" rtl="0">
              <a:spcBef>
                <a:spcPts val="0"/>
              </a:spcBef>
              <a:spcAft>
                <a:spcPts val="0"/>
              </a:spcAft>
              <a:buSzPts val="2000"/>
              <a:buChar char="•"/>
            </a:pPr>
            <a:r>
              <a:rPr lang="zh-CN" altLang="en-US" sz="2000" dirty="0"/>
              <a:t>性能对比</a:t>
            </a:r>
            <a:r>
              <a:rPr lang="en-US" sz="2000" dirty="0"/>
              <a:t>:</a:t>
            </a:r>
            <a:endParaRPr sz="2000" dirty="0"/>
          </a:p>
          <a:p>
            <a:pPr marL="685800" lvl="1" indent="-279400" algn="l" rtl="0">
              <a:spcBef>
                <a:spcPts val="0"/>
              </a:spcBef>
              <a:spcAft>
                <a:spcPts val="0"/>
              </a:spcAft>
              <a:buSzPts val="1800"/>
              <a:buChar char="–"/>
            </a:pPr>
            <a:r>
              <a:rPr lang="zh-CN" altLang="en-US" sz="1800" dirty="0"/>
              <a:t>运行在</a:t>
            </a:r>
            <a:r>
              <a:rPr lang="en-US" altLang="zh-CN" sz="1800" dirty="0"/>
              <a:t>OpenStack</a:t>
            </a:r>
            <a:r>
              <a:rPr lang="zh-CN" altLang="en-US" sz="1800" dirty="0"/>
              <a:t>上的虚拟网络功能</a:t>
            </a:r>
            <a:r>
              <a:rPr lang="en-US" sz="1800" dirty="0"/>
              <a:t> (VNFs), </a:t>
            </a:r>
            <a:r>
              <a:rPr lang="zh-CN" altLang="en-US" sz="1800" dirty="0"/>
              <a:t>以及</a:t>
            </a:r>
            <a:endParaRPr lang="en-US" altLang="zh-CN" sz="1800" dirty="0"/>
          </a:p>
          <a:p>
            <a:pPr marL="685800" lvl="1" indent="-279400" algn="l" rtl="0">
              <a:spcBef>
                <a:spcPts val="0"/>
              </a:spcBef>
              <a:spcAft>
                <a:spcPts val="0"/>
              </a:spcAft>
              <a:buSzPts val="1800"/>
              <a:buChar char="–"/>
            </a:pPr>
            <a:r>
              <a:rPr lang="zh-CN" altLang="en-US" sz="1800" dirty="0"/>
              <a:t>运行在</a:t>
            </a:r>
            <a:r>
              <a:rPr lang="en-US" altLang="zh-CN" sz="1800" dirty="0"/>
              <a:t>Kubernetes </a:t>
            </a:r>
            <a:r>
              <a:rPr lang="zh-CN" altLang="en-US" sz="1800" dirty="0"/>
              <a:t>上的云原生网络功能</a:t>
            </a:r>
            <a:r>
              <a:rPr lang="en-US" sz="1800" dirty="0"/>
              <a:t> (CNFs)</a:t>
            </a:r>
            <a:endParaRPr sz="1800" dirty="0"/>
          </a:p>
          <a:p>
            <a:pPr marL="342900" lvl="0" indent="-292100" algn="l" rtl="0">
              <a:spcBef>
                <a:spcPts val="0"/>
              </a:spcBef>
              <a:spcAft>
                <a:spcPts val="0"/>
              </a:spcAft>
              <a:buSzPts val="2000"/>
              <a:buChar char="•"/>
            </a:pPr>
            <a:r>
              <a:rPr lang="zh-CN" altLang="en-US" sz="2000" dirty="0"/>
              <a:t>完全相同的网络代码打包为</a:t>
            </a:r>
            <a:r>
              <a:rPr lang="en-US" sz="2000" dirty="0"/>
              <a:t>:</a:t>
            </a:r>
            <a:endParaRPr sz="2000" dirty="0"/>
          </a:p>
          <a:p>
            <a:pPr marL="685800" lvl="1" indent="-279400" algn="l" rtl="0">
              <a:spcBef>
                <a:spcPts val="0"/>
              </a:spcBef>
              <a:spcAft>
                <a:spcPts val="0"/>
              </a:spcAft>
              <a:buSzPts val="1800"/>
              <a:buChar char="–"/>
            </a:pPr>
            <a:r>
              <a:rPr lang="zh-CN" altLang="en-US" sz="1800" dirty="0"/>
              <a:t>容器</a:t>
            </a:r>
            <a:r>
              <a:rPr lang="en-US" sz="1800" dirty="0"/>
              <a:t>, </a:t>
            </a:r>
            <a:r>
              <a:rPr lang="zh-CN" altLang="en-US" sz="1800" dirty="0"/>
              <a:t>或者</a:t>
            </a:r>
            <a:endParaRPr lang="en-US" altLang="zh-CN" sz="1800" dirty="0"/>
          </a:p>
          <a:p>
            <a:pPr marL="685800" lvl="1" indent="-279400" algn="l" rtl="0">
              <a:spcBef>
                <a:spcPts val="0"/>
              </a:spcBef>
              <a:spcAft>
                <a:spcPts val="0"/>
              </a:spcAft>
              <a:buSzPts val="1800"/>
              <a:buChar char="–"/>
            </a:pPr>
            <a:r>
              <a:rPr lang="zh-CN" altLang="en-US" sz="1800" dirty="0"/>
              <a:t>虚拟机</a:t>
            </a:r>
            <a:r>
              <a:rPr lang="en-US" sz="1800" dirty="0"/>
              <a:t> (VMs)</a:t>
            </a:r>
            <a:endParaRPr sz="1800" dirty="0"/>
          </a:p>
          <a:p>
            <a:pPr marL="342900" lvl="0" indent="-292100">
              <a:spcBef>
                <a:spcPts val="0"/>
              </a:spcBef>
              <a:buSzPts val="2000"/>
            </a:pPr>
            <a:r>
              <a:rPr lang="zh-CN" altLang="en-US" sz="2000" dirty="0"/>
              <a:t>运行在裸机托管公司</a:t>
            </a:r>
            <a:r>
              <a:rPr lang="en-US" altLang="zh-CN" sz="2000" u="sng" dirty="0">
                <a:solidFill>
                  <a:schemeClr val="hlink"/>
                </a:solidFill>
                <a:hlinkClick r:id="rId4"/>
              </a:rPr>
              <a:t>Packet</a:t>
            </a:r>
            <a:r>
              <a:rPr lang="zh-CN" altLang="en-US" sz="2000" dirty="0">
                <a:solidFill>
                  <a:schemeClr val="tx1"/>
                </a:solidFill>
              </a:rPr>
              <a:t>上的相同按需硬件之上</a:t>
            </a:r>
            <a:endParaRPr lang="en-US" altLang="zh-CN" sz="2000" dirty="0">
              <a:solidFill>
                <a:schemeClr val="tx1"/>
              </a:solidFill>
            </a:endParaRPr>
          </a:p>
          <a:p>
            <a:pPr marL="342900" lvl="0" indent="-292100">
              <a:spcBef>
                <a:spcPts val="0"/>
              </a:spcBef>
              <a:buSzPts val="2000"/>
            </a:pPr>
            <a:r>
              <a:rPr lang="zh-CN" altLang="en-US" sz="2000" dirty="0"/>
              <a:t>更多信息，参见</a:t>
            </a:r>
            <a:r>
              <a:rPr lang="en-US" sz="2000" dirty="0"/>
              <a:t> </a:t>
            </a:r>
            <a:r>
              <a:rPr lang="zh-CN" altLang="en-US" sz="2000" u="sng" dirty="0">
                <a:solidFill>
                  <a:schemeClr val="hlink"/>
                </a:solidFill>
                <a:hlinkClick r:id="rId5"/>
              </a:rPr>
              <a:t>演示文稿</a:t>
            </a:r>
            <a:endParaRPr sz="2000" dirty="0"/>
          </a:p>
        </p:txBody>
      </p:sp>
      <p:sp>
        <p:nvSpPr>
          <p:cNvPr id="1862" name="Google Shape;1862;p172"/>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CNF Testbed</a:t>
            </a:r>
            <a:endParaRPr dirty="0"/>
          </a:p>
        </p:txBody>
      </p:sp>
      <p:grpSp>
        <p:nvGrpSpPr>
          <p:cNvPr id="1863" name="Google Shape;1863;p172"/>
          <p:cNvGrpSpPr/>
          <p:nvPr/>
        </p:nvGrpSpPr>
        <p:grpSpPr>
          <a:xfrm>
            <a:off x="6122778" y="342453"/>
            <a:ext cx="2473322" cy="4456283"/>
            <a:chOff x="7932875" y="465863"/>
            <a:chExt cx="3297763" cy="5941712"/>
          </a:xfrm>
        </p:grpSpPr>
        <p:sp>
          <p:nvSpPr>
            <p:cNvPr id="1864" name="Google Shape;1864;p172"/>
            <p:cNvSpPr/>
            <p:nvPr/>
          </p:nvSpPr>
          <p:spPr>
            <a:xfrm>
              <a:off x="8100600" y="4906775"/>
              <a:ext cx="3014700" cy="1357200"/>
            </a:xfrm>
            <a:prstGeom prst="rect">
              <a:avLst/>
            </a:prstGeom>
            <a:noFill/>
            <a:ln w="28575" cap="flat" cmpd="sng">
              <a:solidFill>
                <a:srgbClr val="351C75"/>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5" name="Google Shape;1865;p172"/>
            <p:cNvSpPr txBox="1"/>
            <p:nvPr/>
          </p:nvSpPr>
          <p:spPr>
            <a:xfrm>
              <a:off x="8182638"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VNFs</a:t>
              </a:r>
              <a:endParaRPr sz="1800" b="1"/>
            </a:p>
          </p:txBody>
        </p:sp>
        <p:sp>
          <p:nvSpPr>
            <p:cNvPr id="1866" name="Google Shape;1866;p172"/>
            <p:cNvSpPr txBox="1"/>
            <p:nvPr/>
          </p:nvSpPr>
          <p:spPr>
            <a:xfrm>
              <a:off x="9927875"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CNFs</a:t>
              </a:r>
              <a:endParaRPr sz="1800" b="1"/>
            </a:p>
          </p:txBody>
        </p:sp>
        <p:pic>
          <p:nvPicPr>
            <p:cNvPr id="1867" name="Google Shape;1867;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3788" y="4927050"/>
              <a:ext cx="835200" cy="835175"/>
            </a:xfrm>
            <a:prstGeom prst="rect">
              <a:avLst/>
            </a:prstGeom>
            <a:noFill/>
            <a:ln>
              <a:noFill/>
            </a:ln>
          </p:spPr>
        </p:pic>
        <p:sp>
          <p:nvSpPr>
            <p:cNvPr id="1868" name="Google Shape;1868;p172"/>
            <p:cNvSpPr txBox="1"/>
            <p:nvPr/>
          </p:nvSpPr>
          <p:spPr>
            <a:xfrm>
              <a:off x="8004738"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pic>
          <p:nvPicPr>
            <p:cNvPr id="1869" name="Google Shape;1869;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069025" y="4927050"/>
              <a:ext cx="835200" cy="835175"/>
            </a:xfrm>
            <a:prstGeom prst="rect">
              <a:avLst/>
            </a:prstGeom>
            <a:noFill/>
            <a:ln>
              <a:noFill/>
            </a:ln>
          </p:spPr>
        </p:pic>
        <p:sp>
          <p:nvSpPr>
            <p:cNvPr id="1870" name="Google Shape;1870;p172"/>
            <p:cNvSpPr txBox="1"/>
            <p:nvPr/>
          </p:nvSpPr>
          <p:spPr>
            <a:xfrm>
              <a:off x="9749975"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sp>
          <p:nvSpPr>
            <p:cNvPr id="1871" name="Google Shape;1871;p172"/>
            <p:cNvSpPr/>
            <p:nvPr/>
          </p:nvSpPr>
          <p:spPr>
            <a:xfrm>
              <a:off x="8620200" y="6180475"/>
              <a:ext cx="19755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完全相同的硬件</a:t>
              </a:r>
              <a:endParaRPr sz="800" b="1" dirty="0"/>
            </a:p>
          </p:txBody>
        </p:sp>
        <p:sp>
          <p:nvSpPr>
            <p:cNvPr id="1872" name="Google Shape;1872;p172"/>
            <p:cNvSpPr/>
            <p:nvPr/>
          </p:nvSpPr>
          <p:spPr>
            <a:xfrm>
              <a:off x="8100600" y="926975"/>
              <a:ext cx="3014700" cy="1122300"/>
            </a:xfrm>
            <a:prstGeom prst="rect">
              <a:avLst/>
            </a:prstGeom>
            <a:noFill/>
            <a:ln w="28575" cap="flat" cmpd="sng">
              <a:solidFill>
                <a:srgbClr val="434343"/>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3" name="Google Shape;1873;p172"/>
            <p:cNvSpPr/>
            <p:nvPr/>
          </p:nvSpPr>
          <p:spPr>
            <a:xfrm>
              <a:off x="8441775" y="1972075"/>
              <a:ext cx="23907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完全相同的网络代码</a:t>
              </a:r>
              <a:endParaRPr sz="800" b="1" dirty="0"/>
            </a:p>
          </p:txBody>
        </p:sp>
        <p:pic>
          <p:nvPicPr>
            <p:cNvPr id="1874" name="Google Shape;1874;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335487" y="1081725"/>
              <a:ext cx="811800" cy="811800"/>
            </a:xfrm>
            <a:prstGeom prst="rect">
              <a:avLst/>
            </a:prstGeom>
            <a:noFill/>
            <a:ln>
              <a:noFill/>
            </a:ln>
          </p:spPr>
        </p:pic>
        <p:pic>
          <p:nvPicPr>
            <p:cNvPr id="1875" name="Google Shape;1875;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0080725" y="1081725"/>
              <a:ext cx="811800" cy="811800"/>
            </a:xfrm>
            <a:prstGeom prst="rect">
              <a:avLst/>
            </a:prstGeom>
            <a:noFill/>
            <a:ln>
              <a:noFill/>
            </a:ln>
          </p:spPr>
        </p:pic>
        <p:grpSp>
          <p:nvGrpSpPr>
            <p:cNvPr id="1876" name="Google Shape;1876;p172"/>
            <p:cNvGrpSpPr/>
            <p:nvPr/>
          </p:nvGrpSpPr>
          <p:grpSpPr>
            <a:xfrm>
              <a:off x="7932875" y="2335113"/>
              <a:ext cx="1602301" cy="2483825"/>
              <a:chOff x="9685475" y="2335113"/>
              <a:chExt cx="1602301" cy="2483825"/>
            </a:xfrm>
          </p:grpSpPr>
          <p:sp>
            <p:nvSpPr>
              <p:cNvPr id="1877" name="Google Shape;1877;p172"/>
              <p:cNvSpPr txBox="1"/>
              <p:nvPr/>
            </p:nvSpPr>
            <p:spPr>
              <a:xfrm>
                <a:off x="9749975"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OPENSTACK</a:t>
                </a:r>
                <a:endParaRPr sz="800" b="1"/>
              </a:p>
            </p:txBody>
          </p:sp>
          <p:sp>
            <p:nvSpPr>
              <p:cNvPr id="1878" name="Google Shape;1878;p172"/>
              <p:cNvSpPr txBox="1"/>
              <p:nvPr/>
            </p:nvSpPr>
            <p:spPr>
              <a:xfrm>
                <a:off x="9685475" y="3159350"/>
                <a:ext cx="1602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虚拟机</a:t>
                </a:r>
                <a:endParaRPr sz="800" b="1" dirty="0"/>
              </a:p>
            </p:txBody>
          </p:sp>
          <p:pic>
            <p:nvPicPr>
              <p:cNvPr id="1879" name="Google Shape;1879;p17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0080725" y="2335113"/>
                <a:ext cx="811800" cy="811800"/>
              </a:xfrm>
              <a:prstGeom prst="rect">
                <a:avLst/>
              </a:prstGeom>
              <a:noFill/>
              <a:ln>
                <a:noFill/>
              </a:ln>
            </p:spPr>
          </p:pic>
          <p:sp>
            <p:nvSpPr>
              <p:cNvPr id="1880" name="Google Shape;1880;p172"/>
              <p:cNvSpPr/>
              <p:nvPr/>
            </p:nvSpPr>
            <p:spPr>
              <a:xfrm>
                <a:off x="10221425" y="2780288"/>
                <a:ext cx="5304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solidFill>
                      <a:srgbClr val="348F2C"/>
                    </a:solidFill>
                  </a:rPr>
                  <a:t>VM</a:t>
                </a:r>
                <a:endParaRPr sz="1100" b="1">
                  <a:solidFill>
                    <a:srgbClr val="348F2C"/>
                  </a:solidFill>
                </a:endParaRPr>
              </a:p>
            </p:txBody>
          </p:sp>
          <p:pic>
            <p:nvPicPr>
              <p:cNvPr id="1881" name="Google Shape;1881;p17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9685475" y="3649923"/>
                <a:ext cx="1602301" cy="774139"/>
              </a:xfrm>
              <a:prstGeom prst="rect">
                <a:avLst/>
              </a:prstGeom>
              <a:noFill/>
              <a:ln>
                <a:noFill/>
              </a:ln>
            </p:spPr>
          </p:pic>
        </p:grpSp>
        <p:sp>
          <p:nvSpPr>
            <p:cNvPr id="1882" name="Google Shape;1882;p172"/>
            <p:cNvSpPr/>
            <p:nvPr/>
          </p:nvSpPr>
          <p:spPr>
            <a:xfrm>
              <a:off x="8416600" y="13390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3" name="Google Shape;1883;p172"/>
            <p:cNvSpPr/>
            <p:nvPr/>
          </p:nvSpPr>
          <p:spPr>
            <a:xfrm>
              <a:off x="10164425" y="13899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4" name="Google Shape;1884;p172"/>
            <p:cNvSpPr txBox="1"/>
            <p:nvPr/>
          </p:nvSpPr>
          <p:spPr>
            <a:xfrm>
              <a:off x="8335475" y="1394901"/>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sp>
          <p:nvSpPr>
            <p:cNvPr id="1885" name="Google Shape;1885;p172"/>
            <p:cNvSpPr txBox="1"/>
            <p:nvPr/>
          </p:nvSpPr>
          <p:spPr>
            <a:xfrm>
              <a:off x="10080725" y="1394900"/>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grpSp>
          <p:nvGrpSpPr>
            <p:cNvPr id="1886" name="Google Shape;1886;p172"/>
            <p:cNvGrpSpPr/>
            <p:nvPr/>
          </p:nvGrpSpPr>
          <p:grpSpPr>
            <a:xfrm>
              <a:off x="9757338" y="2265349"/>
              <a:ext cx="1473300" cy="2553588"/>
              <a:chOff x="8004738" y="2265349"/>
              <a:chExt cx="1473300" cy="2553588"/>
            </a:xfrm>
          </p:grpSpPr>
          <p:sp>
            <p:nvSpPr>
              <p:cNvPr id="1887" name="Google Shape;1887;p172"/>
              <p:cNvSpPr txBox="1"/>
              <p:nvPr/>
            </p:nvSpPr>
            <p:spPr>
              <a:xfrm>
                <a:off x="8004738"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KUBERNETES</a:t>
                </a:r>
                <a:endParaRPr sz="800" b="1"/>
              </a:p>
            </p:txBody>
          </p:sp>
          <p:sp>
            <p:nvSpPr>
              <p:cNvPr id="1888" name="Google Shape;1888;p172"/>
              <p:cNvSpPr txBox="1"/>
              <p:nvPr/>
            </p:nvSpPr>
            <p:spPr>
              <a:xfrm>
                <a:off x="8004738" y="31593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容器</a:t>
                </a:r>
                <a:endParaRPr sz="800" b="1" dirty="0"/>
              </a:p>
            </p:txBody>
          </p:sp>
          <p:pic>
            <p:nvPicPr>
              <p:cNvPr id="1889" name="Google Shape;1889;p17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269063" y="2265349"/>
                <a:ext cx="944675" cy="944675"/>
              </a:xfrm>
              <a:prstGeom prst="rect">
                <a:avLst/>
              </a:prstGeom>
              <a:noFill/>
              <a:ln>
                <a:noFill/>
              </a:ln>
            </p:spPr>
          </p:pic>
          <p:pic>
            <p:nvPicPr>
              <p:cNvPr id="1890" name="Google Shape;1890;p172"/>
              <p:cNvPicPr preferRelativeResize="0"/>
              <p:nvPr/>
            </p:nvPicPr>
            <p:blipFill>
              <a:blip r:embed="rId11">
                <a:alphaModFix/>
              </a:blip>
              <a:stretch>
                <a:fillRect/>
              </a:stretch>
            </p:blipFill>
            <p:spPr>
              <a:xfrm>
                <a:off x="8171725" y="3596200"/>
                <a:ext cx="1117500" cy="842332"/>
              </a:xfrm>
              <a:prstGeom prst="rect">
                <a:avLst/>
              </a:prstGeom>
              <a:noFill/>
              <a:ln>
                <a:noFill/>
              </a:ln>
            </p:spPr>
          </p:pic>
        </p:grpSp>
      </p:grpSp>
    </p:spTree>
    <p:extLst>
      <p:ext uri="{BB962C8B-B14F-4D97-AF65-F5344CB8AC3E}">
        <p14:creationId xmlns:p14="http://schemas.microsoft.com/office/powerpoint/2010/main" val="128118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58"/>
          <p:cNvSpPr/>
          <p:nvPr/>
        </p:nvSpPr>
        <p:spPr>
          <a:xfrm>
            <a:off x="1249462" y="147772"/>
            <a:ext cx="3053700" cy="42711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331" name="Google Shape;1331;p58"/>
          <p:cNvSpPr/>
          <p:nvPr/>
        </p:nvSpPr>
        <p:spPr>
          <a:xfrm>
            <a:off x="5090256" y="147772"/>
            <a:ext cx="3053700" cy="42711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1332" name="Google Shape;1332;p5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387525" y="261151"/>
            <a:ext cx="2470226" cy="1655548"/>
          </a:xfrm>
          <a:prstGeom prst="rect">
            <a:avLst/>
          </a:prstGeom>
          <a:noFill/>
          <a:ln>
            <a:noFill/>
          </a:ln>
        </p:spPr>
      </p:pic>
      <p:sp>
        <p:nvSpPr>
          <p:cNvPr id="1333" name="Google Shape;1333;p58"/>
          <p:cNvSpPr txBox="1"/>
          <p:nvPr/>
        </p:nvSpPr>
        <p:spPr>
          <a:xfrm>
            <a:off x="1263241" y="1933102"/>
            <a:ext cx="3053700" cy="10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rgbClr val="262626"/>
                </a:solidFill>
              </a:rPr>
              <a:t>11</a:t>
            </a:r>
            <a:r>
              <a:rPr lang="zh-CN" altLang="en-US" sz="2400" dirty="0">
                <a:solidFill>
                  <a:srgbClr val="262626"/>
                </a:solidFill>
              </a:rPr>
              <a:t>月</a:t>
            </a:r>
            <a:r>
              <a:rPr lang="en-US" sz="2400" dirty="0">
                <a:solidFill>
                  <a:srgbClr val="262626"/>
                </a:solidFill>
              </a:rPr>
              <a:t>18-21,</a:t>
            </a:r>
            <a:endParaRPr sz="2400" dirty="0">
              <a:solidFill>
                <a:srgbClr val="262626"/>
              </a:solidFill>
            </a:endParaRPr>
          </a:p>
          <a:p>
            <a:pPr marL="0" marR="0" lvl="0" indent="0" algn="ctr" rtl="0">
              <a:spcBef>
                <a:spcPts val="0"/>
              </a:spcBef>
              <a:spcAft>
                <a:spcPts val="0"/>
              </a:spcAft>
              <a:buNone/>
            </a:pPr>
            <a:r>
              <a:rPr lang="en-US" sz="2400" dirty="0">
                <a:solidFill>
                  <a:srgbClr val="262626"/>
                </a:solidFill>
              </a:rPr>
              <a:t>2019</a:t>
            </a:r>
            <a:endParaRPr sz="2400" dirty="0"/>
          </a:p>
          <a:p>
            <a:pPr marL="0" marR="0" lvl="0" indent="0" algn="ctr" rtl="0">
              <a:spcBef>
                <a:spcPts val="0"/>
              </a:spcBef>
              <a:spcAft>
                <a:spcPts val="0"/>
              </a:spcAft>
              <a:buNone/>
            </a:pPr>
            <a:r>
              <a:rPr lang="zh-CN" altLang="en-US" sz="2400" b="1" dirty="0">
                <a:solidFill>
                  <a:srgbClr val="262626"/>
                </a:solidFill>
              </a:rPr>
              <a:t>圣地亚哥</a:t>
            </a:r>
            <a:endParaRPr sz="2600" dirty="0">
              <a:solidFill>
                <a:srgbClr val="000000"/>
              </a:solidFill>
              <a:latin typeface="Calibri"/>
              <a:ea typeface="Calibri"/>
              <a:cs typeface="Calibri"/>
              <a:sym typeface="Calibri"/>
            </a:endParaRPr>
          </a:p>
        </p:txBody>
      </p:sp>
      <p:sp>
        <p:nvSpPr>
          <p:cNvPr id="1334" name="Google Shape;1334;p58"/>
          <p:cNvSpPr txBox="1"/>
          <p:nvPr/>
        </p:nvSpPr>
        <p:spPr>
          <a:xfrm>
            <a:off x="5090250" y="1933100"/>
            <a:ext cx="3053700" cy="10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ltLang="zh-CN" sz="2400" dirty="0">
                <a:solidFill>
                  <a:srgbClr val="262626"/>
                </a:solidFill>
              </a:rPr>
              <a:t>3</a:t>
            </a:r>
            <a:r>
              <a:rPr lang="zh-CN" altLang="en-US" sz="2400" dirty="0">
                <a:solidFill>
                  <a:srgbClr val="262626"/>
                </a:solidFill>
              </a:rPr>
              <a:t>月</a:t>
            </a:r>
            <a:r>
              <a:rPr lang="en-US" sz="2400" dirty="0">
                <a:solidFill>
                  <a:srgbClr val="262626"/>
                </a:solidFill>
              </a:rPr>
              <a:t>30 – </a:t>
            </a:r>
            <a:r>
              <a:rPr lang="en-US" altLang="zh-CN" sz="2400" dirty="0">
                <a:solidFill>
                  <a:srgbClr val="262626"/>
                </a:solidFill>
              </a:rPr>
              <a:t>4</a:t>
            </a:r>
            <a:r>
              <a:rPr lang="zh-CN" altLang="en-US" sz="2400" dirty="0">
                <a:solidFill>
                  <a:srgbClr val="262626"/>
                </a:solidFill>
              </a:rPr>
              <a:t>月</a:t>
            </a:r>
            <a:r>
              <a:rPr lang="en-US" sz="2400" dirty="0">
                <a:solidFill>
                  <a:srgbClr val="262626"/>
                </a:solidFill>
              </a:rPr>
              <a:t>2, </a:t>
            </a:r>
          </a:p>
          <a:p>
            <a:pPr marL="0" marR="0" lvl="0" indent="0" algn="ctr" rtl="0">
              <a:spcBef>
                <a:spcPts val="0"/>
              </a:spcBef>
              <a:spcAft>
                <a:spcPts val="0"/>
              </a:spcAft>
              <a:buNone/>
            </a:pPr>
            <a:r>
              <a:rPr lang="en-US" sz="2400" dirty="0">
                <a:solidFill>
                  <a:srgbClr val="262626"/>
                </a:solidFill>
              </a:rPr>
              <a:t>2020</a:t>
            </a:r>
            <a:endParaRPr sz="1200" dirty="0"/>
          </a:p>
          <a:p>
            <a:pPr marL="0" marR="0" lvl="0" indent="0" algn="ctr" rtl="0">
              <a:spcBef>
                <a:spcPts val="0"/>
              </a:spcBef>
              <a:spcAft>
                <a:spcPts val="0"/>
              </a:spcAft>
              <a:buNone/>
            </a:pPr>
            <a:r>
              <a:rPr lang="zh-CN" altLang="en-US" sz="2400" b="1" dirty="0">
                <a:solidFill>
                  <a:srgbClr val="262626"/>
                </a:solidFill>
              </a:rPr>
              <a:t>阿姆斯特丹</a:t>
            </a:r>
            <a:endParaRPr sz="2600" dirty="0">
              <a:solidFill>
                <a:srgbClr val="000000"/>
              </a:solidFill>
              <a:latin typeface="Calibri"/>
              <a:ea typeface="Calibri"/>
              <a:cs typeface="Calibri"/>
              <a:sym typeface="Calibri"/>
            </a:endParaRPr>
          </a:p>
        </p:txBody>
      </p:sp>
      <p:pic>
        <p:nvPicPr>
          <p:cNvPr id="1335" name="Google Shape;1335;p5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578504" y="3283829"/>
            <a:ext cx="2397527" cy="1002182"/>
          </a:xfrm>
          <a:prstGeom prst="rect">
            <a:avLst/>
          </a:prstGeom>
          <a:noFill/>
          <a:ln>
            <a:noFill/>
          </a:ln>
        </p:spPr>
      </p:pic>
      <p:pic>
        <p:nvPicPr>
          <p:cNvPr id="1336" name="Google Shape;1336;p5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474775" y="3256841"/>
            <a:ext cx="2397524" cy="1029159"/>
          </a:xfrm>
          <a:prstGeom prst="rect">
            <a:avLst/>
          </a:prstGeom>
          <a:noFill/>
          <a:ln>
            <a:noFill/>
          </a:ln>
        </p:spPr>
      </p:pic>
      <p:sp>
        <p:nvSpPr>
          <p:cNvPr id="1337" name="Google Shape;1337;p58"/>
          <p:cNvSpPr txBox="1"/>
          <p:nvPr/>
        </p:nvSpPr>
        <p:spPr>
          <a:xfrm>
            <a:off x="0" y="4577500"/>
            <a:ext cx="9144000" cy="4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FFFFFF"/>
                </a:solidFill>
              </a:rPr>
              <a:t>kubecon.io</a:t>
            </a:r>
            <a:endParaRPr sz="2400" b="1">
              <a:solidFill>
                <a:srgbClr val="FFFFFF"/>
              </a:solidFill>
            </a:endParaRPr>
          </a:p>
        </p:txBody>
      </p:sp>
      <p:grpSp>
        <p:nvGrpSpPr>
          <p:cNvPr id="1338" name="Google Shape;1338;p58"/>
          <p:cNvGrpSpPr/>
          <p:nvPr/>
        </p:nvGrpSpPr>
        <p:grpSpPr>
          <a:xfrm>
            <a:off x="1421644" y="196689"/>
            <a:ext cx="2732103" cy="1688501"/>
            <a:chOff x="2848800" y="4305850"/>
            <a:chExt cx="1795900" cy="1171025"/>
          </a:xfrm>
        </p:grpSpPr>
        <p:sp>
          <p:nvSpPr>
            <p:cNvPr id="1339" name="Google Shape;1339;p58"/>
            <p:cNvSpPr/>
            <p:nvPr/>
          </p:nvSpPr>
          <p:spPr>
            <a:xfrm>
              <a:off x="3395725" y="5472225"/>
              <a:ext cx="1248975" cy="4650"/>
            </a:xfrm>
            <a:custGeom>
              <a:avLst/>
              <a:gdLst/>
              <a:ahLst/>
              <a:cxnLst/>
              <a:rect l="l" t="t" r="r" b="b"/>
              <a:pathLst>
                <a:path w="49959" h="186" extrusionOk="0">
                  <a:moveTo>
                    <a:pt x="10369" y="1"/>
                  </a:moveTo>
                  <a:lnTo>
                    <a:pt x="9998" y="32"/>
                  </a:lnTo>
                  <a:lnTo>
                    <a:pt x="927" y="32"/>
                  </a:lnTo>
                  <a:lnTo>
                    <a:pt x="371" y="93"/>
                  </a:lnTo>
                  <a:lnTo>
                    <a:pt x="186" y="93"/>
                  </a:lnTo>
                  <a:lnTo>
                    <a:pt x="93" y="124"/>
                  </a:lnTo>
                  <a:lnTo>
                    <a:pt x="1" y="186"/>
                  </a:lnTo>
                  <a:lnTo>
                    <a:pt x="49958" y="186"/>
                  </a:lnTo>
                  <a:lnTo>
                    <a:pt x="49958" y="1"/>
                  </a:lnTo>
                  <a:lnTo>
                    <a:pt x="40300" y="32"/>
                  </a:lnTo>
                  <a:lnTo>
                    <a:pt x="40053" y="1"/>
                  </a:lnTo>
                  <a:lnTo>
                    <a:pt x="38325" y="32"/>
                  </a:lnTo>
                  <a:lnTo>
                    <a:pt x="35486" y="1"/>
                  </a:lnTo>
                  <a:lnTo>
                    <a:pt x="33851" y="32"/>
                  </a:lnTo>
                  <a:lnTo>
                    <a:pt x="30796" y="1"/>
                  </a:lnTo>
                  <a:lnTo>
                    <a:pt x="29161" y="32"/>
                  </a:lnTo>
                  <a:lnTo>
                    <a:pt x="25951" y="1"/>
                  </a:lnTo>
                  <a:lnTo>
                    <a:pt x="25736" y="32"/>
                  </a:lnTo>
                  <a:lnTo>
                    <a:pt x="16262" y="32"/>
                  </a:lnTo>
                  <a:lnTo>
                    <a:pt x="16046" y="1"/>
                  </a:lnTo>
                  <a:lnTo>
                    <a:pt x="15676" y="32"/>
                  </a:lnTo>
                  <a:lnTo>
                    <a:pt x="10708" y="32"/>
                  </a:lnTo>
                  <a:lnTo>
                    <a:pt x="10369"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8"/>
            <p:cNvSpPr/>
            <p:nvPr/>
          </p:nvSpPr>
          <p:spPr>
            <a:xfrm>
              <a:off x="2904350" y="5472225"/>
              <a:ext cx="486775" cy="4650"/>
            </a:xfrm>
            <a:custGeom>
              <a:avLst/>
              <a:gdLst/>
              <a:ahLst/>
              <a:cxnLst/>
              <a:rect l="l" t="t" r="r" b="b"/>
              <a:pathLst>
                <a:path w="19471" h="186" extrusionOk="0">
                  <a:moveTo>
                    <a:pt x="0" y="1"/>
                  </a:moveTo>
                  <a:lnTo>
                    <a:pt x="0" y="186"/>
                  </a:lnTo>
                  <a:lnTo>
                    <a:pt x="19471" y="186"/>
                  </a:lnTo>
                  <a:lnTo>
                    <a:pt x="19347" y="93"/>
                  </a:lnTo>
                  <a:lnTo>
                    <a:pt x="19224" y="32"/>
                  </a:lnTo>
                  <a:lnTo>
                    <a:pt x="18915" y="32"/>
                  </a:lnTo>
                  <a:lnTo>
                    <a:pt x="18360" y="1"/>
                  </a:lnTo>
                  <a:lnTo>
                    <a:pt x="17835" y="32"/>
                  </a:lnTo>
                  <a:lnTo>
                    <a:pt x="17156" y="63"/>
                  </a:lnTo>
                  <a:lnTo>
                    <a:pt x="16817" y="63"/>
                  </a:lnTo>
                  <a:lnTo>
                    <a:pt x="16508" y="32"/>
                  </a:lnTo>
                  <a:lnTo>
                    <a:pt x="16169" y="1"/>
                  </a:lnTo>
                  <a:lnTo>
                    <a:pt x="15860" y="32"/>
                  </a:lnTo>
                  <a:lnTo>
                    <a:pt x="15398" y="63"/>
                  </a:lnTo>
                  <a:lnTo>
                    <a:pt x="15182" y="63"/>
                  </a:lnTo>
                  <a:lnTo>
                    <a:pt x="14935" y="32"/>
                  </a:lnTo>
                  <a:lnTo>
                    <a:pt x="14657" y="32"/>
                  </a:lnTo>
                  <a:lnTo>
                    <a:pt x="12374" y="1"/>
                  </a:lnTo>
                  <a:lnTo>
                    <a:pt x="12250" y="32"/>
                  </a:lnTo>
                  <a:lnTo>
                    <a:pt x="7406" y="32"/>
                  </a:lnTo>
                  <a:lnTo>
                    <a:pt x="7282" y="1"/>
                  </a:lnTo>
                  <a:lnTo>
                    <a:pt x="7128" y="32"/>
                  </a:lnTo>
                  <a:lnTo>
                    <a:pt x="0"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8"/>
            <p:cNvSpPr/>
            <p:nvPr/>
          </p:nvSpPr>
          <p:spPr>
            <a:xfrm>
              <a:off x="4398575" y="5463750"/>
              <a:ext cx="1575" cy="1575"/>
            </a:xfrm>
            <a:custGeom>
              <a:avLst/>
              <a:gdLst/>
              <a:ahLst/>
              <a:cxnLst/>
              <a:rect l="l" t="t" r="r" b="b"/>
              <a:pathLst>
                <a:path w="63" h="63" extrusionOk="0">
                  <a:moveTo>
                    <a:pt x="1" y="0"/>
                  </a:moveTo>
                  <a:lnTo>
                    <a:pt x="1" y="62"/>
                  </a:lnTo>
                  <a:lnTo>
                    <a:pt x="63" y="0"/>
                  </a:lnTo>
                  <a:close/>
                </a:path>
              </a:pathLst>
            </a:custGeom>
            <a:solidFill>
              <a:srgbClr val="DB5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8"/>
            <p:cNvSpPr/>
            <p:nvPr/>
          </p:nvSpPr>
          <p:spPr>
            <a:xfrm>
              <a:off x="3269225" y="4384525"/>
              <a:ext cx="338675" cy="1092350"/>
            </a:xfrm>
            <a:custGeom>
              <a:avLst/>
              <a:gdLst/>
              <a:ahLst/>
              <a:cxnLst/>
              <a:rect l="l" t="t" r="r" b="b"/>
              <a:pathLst>
                <a:path w="13547" h="43694" extrusionOk="0">
                  <a:moveTo>
                    <a:pt x="3796" y="6264"/>
                  </a:moveTo>
                  <a:lnTo>
                    <a:pt x="3888" y="6326"/>
                  </a:lnTo>
                  <a:lnTo>
                    <a:pt x="3950" y="6357"/>
                  </a:lnTo>
                  <a:lnTo>
                    <a:pt x="3981" y="6419"/>
                  </a:lnTo>
                  <a:lnTo>
                    <a:pt x="4012" y="6511"/>
                  </a:lnTo>
                  <a:lnTo>
                    <a:pt x="3981" y="6758"/>
                  </a:lnTo>
                  <a:lnTo>
                    <a:pt x="3981" y="7005"/>
                  </a:lnTo>
                  <a:lnTo>
                    <a:pt x="3981" y="7283"/>
                  </a:lnTo>
                  <a:lnTo>
                    <a:pt x="4012" y="7406"/>
                  </a:lnTo>
                  <a:lnTo>
                    <a:pt x="4012" y="7530"/>
                  </a:lnTo>
                  <a:lnTo>
                    <a:pt x="3950" y="7622"/>
                  </a:lnTo>
                  <a:lnTo>
                    <a:pt x="3827" y="7715"/>
                  </a:lnTo>
                  <a:lnTo>
                    <a:pt x="3672" y="7746"/>
                  </a:lnTo>
                  <a:lnTo>
                    <a:pt x="3549" y="7776"/>
                  </a:lnTo>
                  <a:lnTo>
                    <a:pt x="3395" y="7746"/>
                  </a:lnTo>
                  <a:lnTo>
                    <a:pt x="3240" y="7684"/>
                  </a:lnTo>
                  <a:lnTo>
                    <a:pt x="3179" y="7653"/>
                  </a:lnTo>
                  <a:lnTo>
                    <a:pt x="3148" y="7591"/>
                  </a:lnTo>
                  <a:lnTo>
                    <a:pt x="3117" y="7530"/>
                  </a:lnTo>
                  <a:lnTo>
                    <a:pt x="3117" y="7468"/>
                  </a:lnTo>
                  <a:lnTo>
                    <a:pt x="3179" y="7283"/>
                  </a:lnTo>
                  <a:lnTo>
                    <a:pt x="3148" y="7067"/>
                  </a:lnTo>
                  <a:lnTo>
                    <a:pt x="3117" y="6882"/>
                  </a:lnTo>
                  <a:lnTo>
                    <a:pt x="3117" y="6666"/>
                  </a:lnTo>
                  <a:lnTo>
                    <a:pt x="3148" y="6450"/>
                  </a:lnTo>
                  <a:lnTo>
                    <a:pt x="3179" y="6388"/>
                  </a:lnTo>
                  <a:lnTo>
                    <a:pt x="3209" y="6326"/>
                  </a:lnTo>
                  <a:lnTo>
                    <a:pt x="3271" y="6295"/>
                  </a:lnTo>
                  <a:lnTo>
                    <a:pt x="3333" y="6264"/>
                  </a:lnTo>
                  <a:close/>
                  <a:moveTo>
                    <a:pt x="7807" y="25519"/>
                  </a:moveTo>
                  <a:lnTo>
                    <a:pt x="7869" y="25550"/>
                  </a:lnTo>
                  <a:lnTo>
                    <a:pt x="7900" y="25612"/>
                  </a:lnTo>
                  <a:lnTo>
                    <a:pt x="7931" y="25674"/>
                  </a:lnTo>
                  <a:lnTo>
                    <a:pt x="7961" y="25890"/>
                  </a:lnTo>
                  <a:lnTo>
                    <a:pt x="7961" y="27988"/>
                  </a:lnTo>
                  <a:lnTo>
                    <a:pt x="7992" y="28265"/>
                  </a:lnTo>
                  <a:lnTo>
                    <a:pt x="8023" y="28543"/>
                  </a:lnTo>
                  <a:lnTo>
                    <a:pt x="8116" y="28790"/>
                  </a:lnTo>
                  <a:lnTo>
                    <a:pt x="8239" y="29037"/>
                  </a:lnTo>
                  <a:lnTo>
                    <a:pt x="8332" y="29099"/>
                  </a:lnTo>
                  <a:lnTo>
                    <a:pt x="8363" y="29160"/>
                  </a:lnTo>
                  <a:lnTo>
                    <a:pt x="8332" y="29222"/>
                  </a:lnTo>
                  <a:lnTo>
                    <a:pt x="6912" y="29222"/>
                  </a:lnTo>
                  <a:lnTo>
                    <a:pt x="6912" y="29160"/>
                  </a:lnTo>
                  <a:lnTo>
                    <a:pt x="6943" y="29099"/>
                  </a:lnTo>
                  <a:lnTo>
                    <a:pt x="7005" y="29006"/>
                  </a:lnTo>
                  <a:lnTo>
                    <a:pt x="7159" y="28574"/>
                  </a:lnTo>
                  <a:lnTo>
                    <a:pt x="7283" y="28142"/>
                  </a:lnTo>
                  <a:lnTo>
                    <a:pt x="7313" y="27710"/>
                  </a:lnTo>
                  <a:lnTo>
                    <a:pt x="7313" y="27247"/>
                  </a:lnTo>
                  <a:lnTo>
                    <a:pt x="7283" y="26877"/>
                  </a:lnTo>
                  <a:lnTo>
                    <a:pt x="7283" y="26507"/>
                  </a:lnTo>
                  <a:lnTo>
                    <a:pt x="7283" y="25735"/>
                  </a:lnTo>
                  <a:lnTo>
                    <a:pt x="7283" y="25643"/>
                  </a:lnTo>
                  <a:lnTo>
                    <a:pt x="7344" y="25581"/>
                  </a:lnTo>
                  <a:lnTo>
                    <a:pt x="7437" y="25550"/>
                  </a:lnTo>
                  <a:lnTo>
                    <a:pt x="7499" y="25519"/>
                  </a:lnTo>
                  <a:close/>
                  <a:moveTo>
                    <a:pt x="5801" y="36319"/>
                  </a:moveTo>
                  <a:lnTo>
                    <a:pt x="6172" y="36381"/>
                  </a:lnTo>
                  <a:lnTo>
                    <a:pt x="6542" y="36473"/>
                  </a:lnTo>
                  <a:lnTo>
                    <a:pt x="6912" y="36628"/>
                  </a:lnTo>
                  <a:lnTo>
                    <a:pt x="7283" y="36844"/>
                  </a:lnTo>
                  <a:lnTo>
                    <a:pt x="7375" y="36936"/>
                  </a:lnTo>
                  <a:lnTo>
                    <a:pt x="7406" y="36998"/>
                  </a:lnTo>
                  <a:lnTo>
                    <a:pt x="7406" y="37091"/>
                  </a:lnTo>
                  <a:lnTo>
                    <a:pt x="7344" y="37214"/>
                  </a:lnTo>
                  <a:lnTo>
                    <a:pt x="7190" y="37430"/>
                  </a:lnTo>
                  <a:lnTo>
                    <a:pt x="7005" y="37677"/>
                  </a:lnTo>
                  <a:lnTo>
                    <a:pt x="6820" y="37862"/>
                  </a:lnTo>
                  <a:lnTo>
                    <a:pt x="6635" y="38078"/>
                  </a:lnTo>
                  <a:lnTo>
                    <a:pt x="6542" y="38140"/>
                  </a:lnTo>
                  <a:lnTo>
                    <a:pt x="6449" y="38171"/>
                  </a:lnTo>
                  <a:lnTo>
                    <a:pt x="6264" y="38201"/>
                  </a:lnTo>
                  <a:lnTo>
                    <a:pt x="4536" y="38201"/>
                  </a:lnTo>
                  <a:lnTo>
                    <a:pt x="3765" y="38171"/>
                  </a:lnTo>
                  <a:lnTo>
                    <a:pt x="3364" y="38201"/>
                  </a:lnTo>
                  <a:lnTo>
                    <a:pt x="2777" y="38201"/>
                  </a:lnTo>
                  <a:lnTo>
                    <a:pt x="2685" y="38171"/>
                  </a:lnTo>
                  <a:lnTo>
                    <a:pt x="2654" y="38109"/>
                  </a:lnTo>
                  <a:lnTo>
                    <a:pt x="2623" y="38047"/>
                  </a:lnTo>
                  <a:lnTo>
                    <a:pt x="2654" y="37955"/>
                  </a:lnTo>
                  <a:lnTo>
                    <a:pt x="2747" y="37769"/>
                  </a:lnTo>
                  <a:lnTo>
                    <a:pt x="2839" y="37584"/>
                  </a:lnTo>
                  <a:lnTo>
                    <a:pt x="2963" y="37430"/>
                  </a:lnTo>
                  <a:lnTo>
                    <a:pt x="3117" y="37276"/>
                  </a:lnTo>
                  <a:lnTo>
                    <a:pt x="3333" y="37091"/>
                  </a:lnTo>
                  <a:lnTo>
                    <a:pt x="3549" y="36936"/>
                  </a:lnTo>
                  <a:lnTo>
                    <a:pt x="3765" y="36782"/>
                  </a:lnTo>
                  <a:lnTo>
                    <a:pt x="4012" y="36659"/>
                  </a:lnTo>
                  <a:lnTo>
                    <a:pt x="4259" y="36566"/>
                  </a:lnTo>
                  <a:lnTo>
                    <a:pt x="4536" y="36473"/>
                  </a:lnTo>
                  <a:lnTo>
                    <a:pt x="4783" y="36412"/>
                  </a:lnTo>
                  <a:lnTo>
                    <a:pt x="5061" y="36350"/>
                  </a:lnTo>
                  <a:lnTo>
                    <a:pt x="5431" y="36319"/>
                  </a:lnTo>
                  <a:close/>
                  <a:moveTo>
                    <a:pt x="10307" y="36319"/>
                  </a:moveTo>
                  <a:lnTo>
                    <a:pt x="10646" y="36350"/>
                  </a:lnTo>
                  <a:lnTo>
                    <a:pt x="10955" y="36412"/>
                  </a:lnTo>
                  <a:lnTo>
                    <a:pt x="11294" y="36504"/>
                  </a:lnTo>
                  <a:lnTo>
                    <a:pt x="11572" y="36628"/>
                  </a:lnTo>
                  <a:lnTo>
                    <a:pt x="11849" y="36782"/>
                  </a:lnTo>
                  <a:lnTo>
                    <a:pt x="12096" y="36936"/>
                  </a:lnTo>
                  <a:lnTo>
                    <a:pt x="12343" y="37152"/>
                  </a:lnTo>
                  <a:lnTo>
                    <a:pt x="12683" y="37553"/>
                  </a:lnTo>
                  <a:lnTo>
                    <a:pt x="12837" y="37769"/>
                  </a:lnTo>
                  <a:lnTo>
                    <a:pt x="12991" y="38016"/>
                  </a:lnTo>
                  <a:lnTo>
                    <a:pt x="13022" y="38078"/>
                  </a:lnTo>
                  <a:lnTo>
                    <a:pt x="13022" y="38171"/>
                  </a:lnTo>
                  <a:lnTo>
                    <a:pt x="12960" y="38171"/>
                  </a:lnTo>
                  <a:lnTo>
                    <a:pt x="12899" y="38201"/>
                  </a:lnTo>
                  <a:lnTo>
                    <a:pt x="12744" y="38171"/>
                  </a:lnTo>
                  <a:lnTo>
                    <a:pt x="7745" y="38201"/>
                  </a:lnTo>
                  <a:lnTo>
                    <a:pt x="7499" y="38201"/>
                  </a:lnTo>
                  <a:lnTo>
                    <a:pt x="7406" y="38171"/>
                  </a:lnTo>
                  <a:lnTo>
                    <a:pt x="7313" y="38109"/>
                  </a:lnTo>
                  <a:lnTo>
                    <a:pt x="7313" y="38047"/>
                  </a:lnTo>
                  <a:lnTo>
                    <a:pt x="7313" y="37985"/>
                  </a:lnTo>
                  <a:lnTo>
                    <a:pt x="7344" y="37893"/>
                  </a:lnTo>
                  <a:lnTo>
                    <a:pt x="7468" y="37677"/>
                  </a:lnTo>
                  <a:lnTo>
                    <a:pt x="7715" y="37368"/>
                  </a:lnTo>
                  <a:lnTo>
                    <a:pt x="7992" y="37091"/>
                  </a:lnTo>
                  <a:lnTo>
                    <a:pt x="8270" y="36875"/>
                  </a:lnTo>
                  <a:lnTo>
                    <a:pt x="8609" y="36689"/>
                  </a:lnTo>
                  <a:lnTo>
                    <a:pt x="8918" y="36535"/>
                  </a:lnTo>
                  <a:lnTo>
                    <a:pt x="9257" y="36443"/>
                  </a:lnTo>
                  <a:lnTo>
                    <a:pt x="9597" y="36350"/>
                  </a:lnTo>
                  <a:lnTo>
                    <a:pt x="9936" y="36319"/>
                  </a:lnTo>
                  <a:close/>
                  <a:moveTo>
                    <a:pt x="6419" y="38572"/>
                  </a:moveTo>
                  <a:lnTo>
                    <a:pt x="6820" y="38603"/>
                  </a:lnTo>
                  <a:lnTo>
                    <a:pt x="6943" y="38633"/>
                  </a:lnTo>
                  <a:lnTo>
                    <a:pt x="7036" y="38695"/>
                  </a:lnTo>
                  <a:lnTo>
                    <a:pt x="7097" y="38788"/>
                  </a:lnTo>
                  <a:lnTo>
                    <a:pt x="7128" y="38942"/>
                  </a:lnTo>
                  <a:lnTo>
                    <a:pt x="7159" y="39312"/>
                  </a:lnTo>
                  <a:lnTo>
                    <a:pt x="7159" y="40948"/>
                  </a:lnTo>
                  <a:lnTo>
                    <a:pt x="7159" y="41781"/>
                  </a:lnTo>
                  <a:lnTo>
                    <a:pt x="7159" y="42583"/>
                  </a:lnTo>
                  <a:lnTo>
                    <a:pt x="7159" y="42861"/>
                  </a:lnTo>
                  <a:lnTo>
                    <a:pt x="7097" y="42984"/>
                  </a:lnTo>
                  <a:lnTo>
                    <a:pt x="7036" y="43046"/>
                  </a:lnTo>
                  <a:lnTo>
                    <a:pt x="6943" y="43108"/>
                  </a:lnTo>
                  <a:lnTo>
                    <a:pt x="6820" y="43139"/>
                  </a:lnTo>
                  <a:lnTo>
                    <a:pt x="5863" y="43139"/>
                  </a:lnTo>
                  <a:lnTo>
                    <a:pt x="5740" y="43108"/>
                  </a:lnTo>
                  <a:lnTo>
                    <a:pt x="5647" y="43046"/>
                  </a:lnTo>
                  <a:lnTo>
                    <a:pt x="5585" y="42953"/>
                  </a:lnTo>
                  <a:lnTo>
                    <a:pt x="5555" y="42830"/>
                  </a:lnTo>
                  <a:lnTo>
                    <a:pt x="5555" y="42614"/>
                  </a:lnTo>
                  <a:lnTo>
                    <a:pt x="5555" y="40855"/>
                  </a:lnTo>
                  <a:lnTo>
                    <a:pt x="5555" y="39991"/>
                  </a:lnTo>
                  <a:lnTo>
                    <a:pt x="5555" y="39096"/>
                  </a:lnTo>
                  <a:lnTo>
                    <a:pt x="5555" y="38880"/>
                  </a:lnTo>
                  <a:lnTo>
                    <a:pt x="5585" y="38788"/>
                  </a:lnTo>
                  <a:lnTo>
                    <a:pt x="5616" y="38726"/>
                  </a:lnTo>
                  <a:lnTo>
                    <a:pt x="5678" y="38664"/>
                  </a:lnTo>
                  <a:lnTo>
                    <a:pt x="5771" y="38633"/>
                  </a:lnTo>
                  <a:lnTo>
                    <a:pt x="5987" y="38572"/>
                  </a:lnTo>
                  <a:close/>
                  <a:moveTo>
                    <a:pt x="7900" y="38603"/>
                  </a:moveTo>
                  <a:lnTo>
                    <a:pt x="8023" y="38664"/>
                  </a:lnTo>
                  <a:lnTo>
                    <a:pt x="8054" y="38726"/>
                  </a:lnTo>
                  <a:lnTo>
                    <a:pt x="8054" y="38788"/>
                  </a:lnTo>
                  <a:lnTo>
                    <a:pt x="8085" y="38942"/>
                  </a:lnTo>
                  <a:lnTo>
                    <a:pt x="8085" y="42737"/>
                  </a:lnTo>
                  <a:lnTo>
                    <a:pt x="8085" y="42861"/>
                  </a:lnTo>
                  <a:lnTo>
                    <a:pt x="8054" y="42984"/>
                  </a:lnTo>
                  <a:lnTo>
                    <a:pt x="7992" y="43077"/>
                  </a:lnTo>
                  <a:lnTo>
                    <a:pt x="7931" y="43108"/>
                  </a:lnTo>
                  <a:lnTo>
                    <a:pt x="7807" y="43139"/>
                  </a:lnTo>
                  <a:lnTo>
                    <a:pt x="7684" y="43139"/>
                  </a:lnTo>
                  <a:lnTo>
                    <a:pt x="7622" y="43077"/>
                  </a:lnTo>
                  <a:lnTo>
                    <a:pt x="7591" y="42984"/>
                  </a:lnTo>
                  <a:lnTo>
                    <a:pt x="7560" y="42861"/>
                  </a:lnTo>
                  <a:lnTo>
                    <a:pt x="7560" y="41040"/>
                  </a:lnTo>
                  <a:lnTo>
                    <a:pt x="7560" y="40855"/>
                  </a:lnTo>
                  <a:lnTo>
                    <a:pt x="7560" y="38849"/>
                  </a:lnTo>
                  <a:lnTo>
                    <a:pt x="7591" y="38726"/>
                  </a:lnTo>
                  <a:lnTo>
                    <a:pt x="7653" y="38633"/>
                  </a:lnTo>
                  <a:lnTo>
                    <a:pt x="7776" y="38603"/>
                  </a:lnTo>
                  <a:close/>
                  <a:moveTo>
                    <a:pt x="2222" y="0"/>
                  </a:moveTo>
                  <a:lnTo>
                    <a:pt x="2129" y="31"/>
                  </a:lnTo>
                  <a:lnTo>
                    <a:pt x="2037" y="62"/>
                  </a:lnTo>
                  <a:lnTo>
                    <a:pt x="2037" y="402"/>
                  </a:lnTo>
                  <a:lnTo>
                    <a:pt x="2068" y="463"/>
                  </a:lnTo>
                  <a:lnTo>
                    <a:pt x="2099" y="525"/>
                  </a:lnTo>
                  <a:lnTo>
                    <a:pt x="2129" y="525"/>
                  </a:lnTo>
                  <a:lnTo>
                    <a:pt x="2191" y="556"/>
                  </a:lnTo>
                  <a:lnTo>
                    <a:pt x="2222" y="556"/>
                  </a:lnTo>
                  <a:lnTo>
                    <a:pt x="2315" y="525"/>
                  </a:lnTo>
                  <a:lnTo>
                    <a:pt x="2345" y="525"/>
                  </a:lnTo>
                  <a:lnTo>
                    <a:pt x="2345" y="556"/>
                  </a:lnTo>
                  <a:lnTo>
                    <a:pt x="2407" y="772"/>
                  </a:lnTo>
                  <a:lnTo>
                    <a:pt x="2747" y="3024"/>
                  </a:lnTo>
                  <a:lnTo>
                    <a:pt x="2747" y="3179"/>
                  </a:lnTo>
                  <a:lnTo>
                    <a:pt x="2747" y="3395"/>
                  </a:lnTo>
                  <a:lnTo>
                    <a:pt x="2747" y="3456"/>
                  </a:lnTo>
                  <a:lnTo>
                    <a:pt x="2716" y="3518"/>
                  </a:lnTo>
                  <a:lnTo>
                    <a:pt x="2654" y="3549"/>
                  </a:lnTo>
                  <a:lnTo>
                    <a:pt x="2592" y="3580"/>
                  </a:lnTo>
                  <a:lnTo>
                    <a:pt x="2037" y="3580"/>
                  </a:lnTo>
                  <a:lnTo>
                    <a:pt x="2037" y="3950"/>
                  </a:lnTo>
                  <a:lnTo>
                    <a:pt x="4259" y="3950"/>
                  </a:lnTo>
                  <a:lnTo>
                    <a:pt x="4351" y="3981"/>
                  </a:lnTo>
                  <a:lnTo>
                    <a:pt x="4413" y="4043"/>
                  </a:lnTo>
                  <a:lnTo>
                    <a:pt x="4444" y="4104"/>
                  </a:lnTo>
                  <a:lnTo>
                    <a:pt x="4475" y="4197"/>
                  </a:lnTo>
                  <a:lnTo>
                    <a:pt x="4505" y="4475"/>
                  </a:lnTo>
                  <a:lnTo>
                    <a:pt x="4505" y="5493"/>
                  </a:lnTo>
                  <a:lnTo>
                    <a:pt x="4475" y="5678"/>
                  </a:lnTo>
                  <a:lnTo>
                    <a:pt x="4444" y="5740"/>
                  </a:lnTo>
                  <a:lnTo>
                    <a:pt x="4413" y="5802"/>
                  </a:lnTo>
                  <a:lnTo>
                    <a:pt x="4382" y="5832"/>
                  </a:lnTo>
                  <a:lnTo>
                    <a:pt x="4320" y="5863"/>
                  </a:lnTo>
                  <a:lnTo>
                    <a:pt x="2469" y="5863"/>
                  </a:lnTo>
                  <a:lnTo>
                    <a:pt x="2099" y="5894"/>
                  </a:lnTo>
                  <a:lnTo>
                    <a:pt x="2099" y="6264"/>
                  </a:lnTo>
                  <a:lnTo>
                    <a:pt x="2469" y="6264"/>
                  </a:lnTo>
                  <a:lnTo>
                    <a:pt x="2623" y="6295"/>
                  </a:lnTo>
                  <a:lnTo>
                    <a:pt x="2685" y="6357"/>
                  </a:lnTo>
                  <a:lnTo>
                    <a:pt x="2716" y="6480"/>
                  </a:lnTo>
                  <a:lnTo>
                    <a:pt x="2716" y="6882"/>
                  </a:lnTo>
                  <a:lnTo>
                    <a:pt x="2747" y="7375"/>
                  </a:lnTo>
                  <a:lnTo>
                    <a:pt x="2716" y="7560"/>
                  </a:lnTo>
                  <a:lnTo>
                    <a:pt x="2654" y="7684"/>
                  </a:lnTo>
                  <a:lnTo>
                    <a:pt x="2531" y="7746"/>
                  </a:lnTo>
                  <a:lnTo>
                    <a:pt x="2376" y="7776"/>
                  </a:lnTo>
                  <a:lnTo>
                    <a:pt x="2129" y="7746"/>
                  </a:lnTo>
                  <a:lnTo>
                    <a:pt x="2068" y="7931"/>
                  </a:lnTo>
                  <a:lnTo>
                    <a:pt x="2037" y="8023"/>
                  </a:lnTo>
                  <a:lnTo>
                    <a:pt x="2037" y="8147"/>
                  </a:lnTo>
                  <a:lnTo>
                    <a:pt x="3641" y="8147"/>
                  </a:lnTo>
                  <a:lnTo>
                    <a:pt x="3857" y="8208"/>
                  </a:lnTo>
                  <a:lnTo>
                    <a:pt x="4073" y="8301"/>
                  </a:lnTo>
                  <a:lnTo>
                    <a:pt x="4166" y="8363"/>
                  </a:lnTo>
                  <a:lnTo>
                    <a:pt x="4259" y="8424"/>
                  </a:lnTo>
                  <a:lnTo>
                    <a:pt x="4289" y="8517"/>
                  </a:lnTo>
                  <a:lnTo>
                    <a:pt x="4351" y="8640"/>
                  </a:lnTo>
                  <a:lnTo>
                    <a:pt x="4351" y="8856"/>
                  </a:lnTo>
                  <a:lnTo>
                    <a:pt x="4320" y="9196"/>
                  </a:lnTo>
                  <a:lnTo>
                    <a:pt x="4289" y="9319"/>
                  </a:lnTo>
                  <a:lnTo>
                    <a:pt x="4228" y="9412"/>
                  </a:lnTo>
                  <a:lnTo>
                    <a:pt x="4135" y="9474"/>
                  </a:lnTo>
                  <a:lnTo>
                    <a:pt x="4043" y="9504"/>
                  </a:lnTo>
                  <a:lnTo>
                    <a:pt x="3672" y="9535"/>
                  </a:lnTo>
                  <a:lnTo>
                    <a:pt x="2160" y="9535"/>
                  </a:lnTo>
                  <a:lnTo>
                    <a:pt x="2160" y="9628"/>
                  </a:lnTo>
                  <a:lnTo>
                    <a:pt x="2129" y="9690"/>
                  </a:lnTo>
                  <a:lnTo>
                    <a:pt x="2129" y="9751"/>
                  </a:lnTo>
                  <a:lnTo>
                    <a:pt x="2099" y="9844"/>
                  </a:lnTo>
                  <a:lnTo>
                    <a:pt x="2099" y="9875"/>
                  </a:lnTo>
                  <a:lnTo>
                    <a:pt x="2407" y="9906"/>
                  </a:lnTo>
                  <a:lnTo>
                    <a:pt x="2747" y="9936"/>
                  </a:lnTo>
                  <a:lnTo>
                    <a:pt x="3086" y="10029"/>
                  </a:lnTo>
                  <a:lnTo>
                    <a:pt x="3395" y="10183"/>
                  </a:lnTo>
                  <a:lnTo>
                    <a:pt x="3672" y="10430"/>
                  </a:lnTo>
                  <a:lnTo>
                    <a:pt x="4166" y="10955"/>
                  </a:lnTo>
                  <a:lnTo>
                    <a:pt x="4629" y="11510"/>
                  </a:lnTo>
                  <a:lnTo>
                    <a:pt x="5061" y="12096"/>
                  </a:lnTo>
                  <a:lnTo>
                    <a:pt x="5462" y="12683"/>
                  </a:lnTo>
                  <a:lnTo>
                    <a:pt x="5801" y="13300"/>
                  </a:lnTo>
                  <a:lnTo>
                    <a:pt x="6110" y="13979"/>
                  </a:lnTo>
                  <a:lnTo>
                    <a:pt x="6388" y="14627"/>
                  </a:lnTo>
                  <a:lnTo>
                    <a:pt x="6635" y="15336"/>
                  </a:lnTo>
                  <a:lnTo>
                    <a:pt x="6789" y="15892"/>
                  </a:lnTo>
                  <a:lnTo>
                    <a:pt x="6912" y="16447"/>
                  </a:lnTo>
                  <a:lnTo>
                    <a:pt x="7128" y="17558"/>
                  </a:lnTo>
                  <a:lnTo>
                    <a:pt x="7159" y="17959"/>
                  </a:lnTo>
                  <a:lnTo>
                    <a:pt x="7128" y="18114"/>
                  </a:lnTo>
                  <a:lnTo>
                    <a:pt x="7097" y="18237"/>
                  </a:lnTo>
                  <a:lnTo>
                    <a:pt x="6974" y="18299"/>
                  </a:lnTo>
                  <a:lnTo>
                    <a:pt x="6851" y="18330"/>
                  </a:lnTo>
                  <a:lnTo>
                    <a:pt x="6419" y="18299"/>
                  </a:lnTo>
                  <a:lnTo>
                    <a:pt x="5801" y="18299"/>
                  </a:lnTo>
                  <a:lnTo>
                    <a:pt x="5184" y="18330"/>
                  </a:lnTo>
                  <a:lnTo>
                    <a:pt x="4876" y="18330"/>
                  </a:lnTo>
                  <a:lnTo>
                    <a:pt x="4721" y="18299"/>
                  </a:lnTo>
                  <a:lnTo>
                    <a:pt x="4598" y="18206"/>
                  </a:lnTo>
                  <a:lnTo>
                    <a:pt x="4536" y="18114"/>
                  </a:lnTo>
                  <a:lnTo>
                    <a:pt x="4505" y="17959"/>
                  </a:lnTo>
                  <a:lnTo>
                    <a:pt x="4505" y="17743"/>
                  </a:lnTo>
                  <a:lnTo>
                    <a:pt x="4536" y="17558"/>
                  </a:lnTo>
                  <a:lnTo>
                    <a:pt x="4567" y="17373"/>
                  </a:lnTo>
                  <a:lnTo>
                    <a:pt x="4567" y="17188"/>
                  </a:lnTo>
                  <a:lnTo>
                    <a:pt x="4536" y="17064"/>
                  </a:lnTo>
                  <a:lnTo>
                    <a:pt x="4505" y="17003"/>
                  </a:lnTo>
                  <a:lnTo>
                    <a:pt x="4444" y="16910"/>
                  </a:lnTo>
                  <a:lnTo>
                    <a:pt x="4351" y="16879"/>
                  </a:lnTo>
                  <a:lnTo>
                    <a:pt x="4135" y="16879"/>
                  </a:lnTo>
                  <a:lnTo>
                    <a:pt x="4073" y="16941"/>
                  </a:lnTo>
                  <a:lnTo>
                    <a:pt x="4012" y="17034"/>
                  </a:lnTo>
                  <a:lnTo>
                    <a:pt x="3888" y="17250"/>
                  </a:lnTo>
                  <a:lnTo>
                    <a:pt x="3796" y="17466"/>
                  </a:lnTo>
                  <a:lnTo>
                    <a:pt x="3672" y="17651"/>
                  </a:lnTo>
                  <a:lnTo>
                    <a:pt x="3580" y="17867"/>
                  </a:lnTo>
                  <a:lnTo>
                    <a:pt x="3456" y="18083"/>
                  </a:lnTo>
                  <a:lnTo>
                    <a:pt x="3333" y="18206"/>
                  </a:lnTo>
                  <a:lnTo>
                    <a:pt x="3148" y="18299"/>
                  </a:lnTo>
                  <a:lnTo>
                    <a:pt x="2932" y="18330"/>
                  </a:lnTo>
                  <a:lnTo>
                    <a:pt x="2037" y="18360"/>
                  </a:lnTo>
                  <a:lnTo>
                    <a:pt x="2037" y="18731"/>
                  </a:lnTo>
                  <a:lnTo>
                    <a:pt x="2500" y="18762"/>
                  </a:lnTo>
                  <a:lnTo>
                    <a:pt x="2963" y="18762"/>
                  </a:lnTo>
                  <a:lnTo>
                    <a:pt x="3148" y="18731"/>
                  </a:lnTo>
                  <a:lnTo>
                    <a:pt x="3302" y="18731"/>
                  </a:lnTo>
                  <a:lnTo>
                    <a:pt x="3456" y="18669"/>
                  </a:lnTo>
                  <a:lnTo>
                    <a:pt x="3580" y="18607"/>
                  </a:lnTo>
                  <a:lnTo>
                    <a:pt x="3672" y="18515"/>
                  </a:lnTo>
                  <a:lnTo>
                    <a:pt x="3765" y="18391"/>
                  </a:lnTo>
                  <a:lnTo>
                    <a:pt x="3827" y="18237"/>
                  </a:lnTo>
                  <a:lnTo>
                    <a:pt x="3919" y="18052"/>
                  </a:lnTo>
                  <a:lnTo>
                    <a:pt x="3919" y="17959"/>
                  </a:lnTo>
                  <a:lnTo>
                    <a:pt x="3950" y="17928"/>
                  </a:lnTo>
                  <a:lnTo>
                    <a:pt x="3981" y="17898"/>
                  </a:lnTo>
                  <a:lnTo>
                    <a:pt x="4012" y="17898"/>
                  </a:lnTo>
                  <a:lnTo>
                    <a:pt x="4073" y="17928"/>
                  </a:lnTo>
                  <a:lnTo>
                    <a:pt x="4104" y="17990"/>
                  </a:lnTo>
                  <a:lnTo>
                    <a:pt x="4104" y="18175"/>
                  </a:lnTo>
                  <a:lnTo>
                    <a:pt x="4104" y="22619"/>
                  </a:lnTo>
                  <a:lnTo>
                    <a:pt x="4104" y="22804"/>
                  </a:lnTo>
                  <a:lnTo>
                    <a:pt x="4073" y="22989"/>
                  </a:lnTo>
                  <a:lnTo>
                    <a:pt x="4012" y="23143"/>
                  </a:lnTo>
                  <a:lnTo>
                    <a:pt x="3888" y="23205"/>
                  </a:lnTo>
                  <a:lnTo>
                    <a:pt x="3672" y="23267"/>
                  </a:lnTo>
                  <a:lnTo>
                    <a:pt x="3333" y="23298"/>
                  </a:lnTo>
                  <a:lnTo>
                    <a:pt x="2963" y="23298"/>
                  </a:lnTo>
                  <a:lnTo>
                    <a:pt x="2747" y="23267"/>
                  </a:lnTo>
                  <a:lnTo>
                    <a:pt x="2654" y="23236"/>
                  </a:lnTo>
                  <a:lnTo>
                    <a:pt x="2592" y="23205"/>
                  </a:lnTo>
                  <a:lnTo>
                    <a:pt x="2531" y="23112"/>
                  </a:lnTo>
                  <a:lnTo>
                    <a:pt x="2500" y="23051"/>
                  </a:lnTo>
                  <a:lnTo>
                    <a:pt x="2500" y="22835"/>
                  </a:lnTo>
                  <a:lnTo>
                    <a:pt x="2500" y="21168"/>
                  </a:lnTo>
                  <a:lnTo>
                    <a:pt x="2500" y="21014"/>
                  </a:lnTo>
                  <a:lnTo>
                    <a:pt x="2469" y="20922"/>
                  </a:lnTo>
                  <a:lnTo>
                    <a:pt x="2438" y="20860"/>
                  </a:lnTo>
                  <a:lnTo>
                    <a:pt x="2376" y="20829"/>
                  </a:lnTo>
                  <a:lnTo>
                    <a:pt x="2222" y="20829"/>
                  </a:lnTo>
                  <a:lnTo>
                    <a:pt x="2160" y="20860"/>
                  </a:lnTo>
                  <a:lnTo>
                    <a:pt x="2099" y="20922"/>
                  </a:lnTo>
                  <a:lnTo>
                    <a:pt x="2099" y="21014"/>
                  </a:lnTo>
                  <a:lnTo>
                    <a:pt x="2099" y="21138"/>
                  </a:lnTo>
                  <a:lnTo>
                    <a:pt x="2099" y="22866"/>
                  </a:lnTo>
                  <a:lnTo>
                    <a:pt x="2099" y="23020"/>
                  </a:lnTo>
                  <a:lnTo>
                    <a:pt x="2037" y="23205"/>
                  </a:lnTo>
                  <a:lnTo>
                    <a:pt x="2037" y="23699"/>
                  </a:lnTo>
                  <a:lnTo>
                    <a:pt x="2438" y="23730"/>
                  </a:lnTo>
                  <a:lnTo>
                    <a:pt x="2808" y="23730"/>
                  </a:lnTo>
                  <a:lnTo>
                    <a:pt x="3179" y="23699"/>
                  </a:lnTo>
                  <a:lnTo>
                    <a:pt x="3549" y="23637"/>
                  </a:lnTo>
                  <a:lnTo>
                    <a:pt x="3765" y="23606"/>
                  </a:lnTo>
                  <a:lnTo>
                    <a:pt x="3950" y="23544"/>
                  </a:lnTo>
                  <a:lnTo>
                    <a:pt x="4135" y="23452"/>
                  </a:lnTo>
                  <a:lnTo>
                    <a:pt x="4320" y="23359"/>
                  </a:lnTo>
                  <a:lnTo>
                    <a:pt x="4505" y="23236"/>
                  </a:lnTo>
                  <a:lnTo>
                    <a:pt x="4660" y="23112"/>
                  </a:lnTo>
                  <a:lnTo>
                    <a:pt x="4783" y="22927"/>
                  </a:lnTo>
                  <a:lnTo>
                    <a:pt x="4907" y="22742"/>
                  </a:lnTo>
                  <a:lnTo>
                    <a:pt x="5030" y="22557"/>
                  </a:lnTo>
                  <a:lnTo>
                    <a:pt x="5061" y="22557"/>
                  </a:lnTo>
                  <a:lnTo>
                    <a:pt x="5123" y="22711"/>
                  </a:lnTo>
                  <a:lnTo>
                    <a:pt x="5153" y="22866"/>
                  </a:lnTo>
                  <a:lnTo>
                    <a:pt x="5184" y="23205"/>
                  </a:lnTo>
                  <a:lnTo>
                    <a:pt x="5184" y="23606"/>
                  </a:lnTo>
                  <a:lnTo>
                    <a:pt x="5153" y="24007"/>
                  </a:lnTo>
                  <a:lnTo>
                    <a:pt x="5153" y="28080"/>
                  </a:lnTo>
                  <a:lnTo>
                    <a:pt x="5184" y="28605"/>
                  </a:lnTo>
                  <a:lnTo>
                    <a:pt x="5184" y="28790"/>
                  </a:lnTo>
                  <a:lnTo>
                    <a:pt x="5153" y="28975"/>
                  </a:lnTo>
                  <a:lnTo>
                    <a:pt x="5092" y="29099"/>
                  </a:lnTo>
                  <a:lnTo>
                    <a:pt x="5030" y="29191"/>
                  </a:lnTo>
                  <a:lnTo>
                    <a:pt x="4937" y="29253"/>
                  </a:lnTo>
                  <a:lnTo>
                    <a:pt x="2592" y="29253"/>
                  </a:lnTo>
                  <a:lnTo>
                    <a:pt x="2037" y="29284"/>
                  </a:lnTo>
                  <a:lnTo>
                    <a:pt x="2037" y="29654"/>
                  </a:lnTo>
                  <a:lnTo>
                    <a:pt x="2438" y="29685"/>
                  </a:lnTo>
                  <a:lnTo>
                    <a:pt x="9103" y="29685"/>
                  </a:lnTo>
                  <a:lnTo>
                    <a:pt x="9134" y="29716"/>
                  </a:lnTo>
                  <a:lnTo>
                    <a:pt x="9165" y="29777"/>
                  </a:lnTo>
                  <a:lnTo>
                    <a:pt x="9134" y="29839"/>
                  </a:lnTo>
                  <a:lnTo>
                    <a:pt x="9072" y="30055"/>
                  </a:lnTo>
                  <a:lnTo>
                    <a:pt x="8949" y="30364"/>
                  </a:lnTo>
                  <a:lnTo>
                    <a:pt x="8887" y="30518"/>
                  </a:lnTo>
                  <a:lnTo>
                    <a:pt x="8795" y="30641"/>
                  </a:lnTo>
                  <a:lnTo>
                    <a:pt x="8671" y="30765"/>
                  </a:lnTo>
                  <a:lnTo>
                    <a:pt x="8579" y="30857"/>
                  </a:lnTo>
                  <a:lnTo>
                    <a:pt x="8424" y="30950"/>
                  </a:lnTo>
                  <a:lnTo>
                    <a:pt x="8270" y="31012"/>
                  </a:lnTo>
                  <a:lnTo>
                    <a:pt x="8116" y="31043"/>
                  </a:lnTo>
                  <a:lnTo>
                    <a:pt x="7961" y="31073"/>
                  </a:lnTo>
                  <a:lnTo>
                    <a:pt x="7560" y="31104"/>
                  </a:lnTo>
                  <a:lnTo>
                    <a:pt x="7190" y="31135"/>
                  </a:lnTo>
                  <a:lnTo>
                    <a:pt x="6419" y="31104"/>
                  </a:lnTo>
                  <a:lnTo>
                    <a:pt x="2623" y="31135"/>
                  </a:lnTo>
                  <a:lnTo>
                    <a:pt x="2623" y="31505"/>
                  </a:lnTo>
                  <a:lnTo>
                    <a:pt x="8023" y="31505"/>
                  </a:lnTo>
                  <a:lnTo>
                    <a:pt x="8147" y="31536"/>
                  </a:lnTo>
                  <a:lnTo>
                    <a:pt x="8270" y="31629"/>
                  </a:lnTo>
                  <a:lnTo>
                    <a:pt x="8332" y="31721"/>
                  </a:lnTo>
                  <a:lnTo>
                    <a:pt x="8363" y="31845"/>
                  </a:lnTo>
                  <a:lnTo>
                    <a:pt x="8393" y="32092"/>
                  </a:lnTo>
                  <a:lnTo>
                    <a:pt x="8393" y="35764"/>
                  </a:lnTo>
                  <a:lnTo>
                    <a:pt x="8363" y="36011"/>
                  </a:lnTo>
                  <a:lnTo>
                    <a:pt x="8332" y="36227"/>
                  </a:lnTo>
                  <a:lnTo>
                    <a:pt x="8301" y="36350"/>
                  </a:lnTo>
                  <a:lnTo>
                    <a:pt x="8239" y="36443"/>
                  </a:lnTo>
                  <a:lnTo>
                    <a:pt x="8177" y="36504"/>
                  </a:lnTo>
                  <a:lnTo>
                    <a:pt x="8085" y="36566"/>
                  </a:lnTo>
                  <a:lnTo>
                    <a:pt x="8023" y="36597"/>
                  </a:lnTo>
                  <a:lnTo>
                    <a:pt x="7931" y="36597"/>
                  </a:lnTo>
                  <a:lnTo>
                    <a:pt x="7684" y="36566"/>
                  </a:lnTo>
                  <a:lnTo>
                    <a:pt x="7591" y="36535"/>
                  </a:lnTo>
                  <a:lnTo>
                    <a:pt x="7252" y="36350"/>
                  </a:lnTo>
                  <a:lnTo>
                    <a:pt x="6881" y="36227"/>
                  </a:lnTo>
                  <a:lnTo>
                    <a:pt x="6511" y="36134"/>
                  </a:lnTo>
                  <a:lnTo>
                    <a:pt x="6141" y="36041"/>
                  </a:lnTo>
                  <a:lnTo>
                    <a:pt x="5801" y="35949"/>
                  </a:lnTo>
                  <a:lnTo>
                    <a:pt x="5678" y="35887"/>
                  </a:lnTo>
                  <a:lnTo>
                    <a:pt x="5555" y="35795"/>
                  </a:lnTo>
                  <a:lnTo>
                    <a:pt x="5431" y="35671"/>
                  </a:lnTo>
                  <a:lnTo>
                    <a:pt x="5339" y="35548"/>
                  </a:lnTo>
                  <a:lnTo>
                    <a:pt x="5246" y="35424"/>
                  </a:lnTo>
                  <a:lnTo>
                    <a:pt x="5184" y="35270"/>
                  </a:lnTo>
                  <a:lnTo>
                    <a:pt x="5061" y="34961"/>
                  </a:lnTo>
                  <a:lnTo>
                    <a:pt x="4876" y="34622"/>
                  </a:lnTo>
                  <a:lnTo>
                    <a:pt x="4691" y="34313"/>
                  </a:lnTo>
                  <a:lnTo>
                    <a:pt x="4444" y="34097"/>
                  </a:lnTo>
                  <a:lnTo>
                    <a:pt x="4166" y="33881"/>
                  </a:lnTo>
                  <a:lnTo>
                    <a:pt x="3888" y="33696"/>
                  </a:lnTo>
                  <a:lnTo>
                    <a:pt x="3580" y="33573"/>
                  </a:lnTo>
                  <a:lnTo>
                    <a:pt x="3240" y="33449"/>
                  </a:lnTo>
                  <a:lnTo>
                    <a:pt x="2901" y="33388"/>
                  </a:lnTo>
                  <a:lnTo>
                    <a:pt x="2531" y="33326"/>
                  </a:lnTo>
                  <a:lnTo>
                    <a:pt x="2160" y="33295"/>
                  </a:lnTo>
                  <a:lnTo>
                    <a:pt x="1790" y="33357"/>
                  </a:lnTo>
                  <a:lnTo>
                    <a:pt x="1420" y="33419"/>
                  </a:lnTo>
                  <a:lnTo>
                    <a:pt x="1019" y="33573"/>
                  </a:lnTo>
                  <a:lnTo>
                    <a:pt x="648" y="33758"/>
                  </a:lnTo>
                  <a:lnTo>
                    <a:pt x="309" y="33974"/>
                  </a:lnTo>
                  <a:lnTo>
                    <a:pt x="0" y="34252"/>
                  </a:lnTo>
                  <a:lnTo>
                    <a:pt x="31" y="34283"/>
                  </a:lnTo>
                  <a:lnTo>
                    <a:pt x="93" y="34375"/>
                  </a:lnTo>
                  <a:lnTo>
                    <a:pt x="155" y="34529"/>
                  </a:lnTo>
                  <a:lnTo>
                    <a:pt x="185" y="34591"/>
                  </a:lnTo>
                  <a:lnTo>
                    <a:pt x="617" y="34252"/>
                  </a:lnTo>
                  <a:lnTo>
                    <a:pt x="864" y="34067"/>
                  </a:lnTo>
                  <a:lnTo>
                    <a:pt x="1111" y="33943"/>
                  </a:lnTo>
                  <a:lnTo>
                    <a:pt x="1420" y="33820"/>
                  </a:lnTo>
                  <a:lnTo>
                    <a:pt x="1697" y="33758"/>
                  </a:lnTo>
                  <a:lnTo>
                    <a:pt x="2006" y="33696"/>
                  </a:lnTo>
                  <a:lnTo>
                    <a:pt x="2315" y="33696"/>
                  </a:lnTo>
                  <a:lnTo>
                    <a:pt x="2623" y="33727"/>
                  </a:lnTo>
                  <a:lnTo>
                    <a:pt x="2963" y="33789"/>
                  </a:lnTo>
                  <a:lnTo>
                    <a:pt x="3240" y="33881"/>
                  </a:lnTo>
                  <a:lnTo>
                    <a:pt x="3549" y="34005"/>
                  </a:lnTo>
                  <a:lnTo>
                    <a:pt x="3827" y="34159"/>
                  </a:lnTo>
                  <a:lnTo>
                    <a:pt x="4104" y="34344"/>
                  </a:lnTo>
                  <a:lnTo>
                    <a:pt x="4351" y="34560"/>
                  </a:lnTo>
                  <a:lnTo>
                    <a:pt x="4567" y="34807"/>
                  </a:lnTo>
                  <a:lnTo>
                    <a:pt x="4752" y="35085"/>
                  </a:lnTo>
                  <a:lnTo>
                    <a:pt x="4937" y="35393"/>
                  </a:lnTo>
                  <a:lnTo>
                    <a:pt x="4999" y="35640"/>
                  </a:lnTo>
                  <a:lnTo>
                    <a:pt x="4999" y="35733"/>
                  </a:lnTo>
                  <a:lnTo>
                    <a:pt x="4968" y="35825"/>
                  </a:lnTo>
                  <a:lnTo>
                    <a:pt x="4937" y="35887"/>
                  </a:lnTo>
                  <a:lnTo>
                    <a:pt x="4845" y="35949"/>
                  </a:lnTo>
                  <a:lnTo>
                    <a:pt x="4505" y="36041"/>
                  </a:lnTo>
                  <a:lnTo>
                    <a:pt x="4135" y="36165"/>
                  </a:lnTo>
                  <a:lnTo>
                    <a:pt x="3765" y="36319"/>
                  </a:lnTo>
                  <a:lnTo>
                    <a:pt x="3425" y="36504"/>
                  </a:lnTo>
                  <a:lnTo>
                    <a:pt x="3117" y="36751"/>
                  </a:lnTo>
                  <a:lnTo>
                    <a:pt x="2839" y="36998"/>
                  </a:lnTo>
                  <a:lnTo>
                    <a:pt x="2592" y="37276"/>
                  </a:lnTo>
                  <a:lnTo>
                    <a:pt x="2376" y="37615"/>
                  </a:lnTo>
                  <a:lnTo>
                    <a:pt x="2191" y="37985"/>
                  </a:lnTo>
                  <a:lnTo>
                    <a:pt x="2129" y="38140"/>
                  </a:lnTo>
                  <a:lnTo>
                    <a:pt x="2099" y="38263"/>
                  </a:lnTo>
                  <a:lnTo>
                    <a:pt x="2099" y="38387"/>
                  </a:lnTo>
                  <a:lnTo>
                    <a:pt x="2129" y="38448"/>
                  </a:lnTo>
                  <a:lnTo>
                    <a:pt x="2191" y="38510"/>
                  </a:lnTo>
                  <a:lnTo>
                    <a:pt x="2284" y="38572"/>
                  </a:lnTo>
                  <a:lnTo>
                    <a:pt x="2407" y="38603"/>
                  </a:lnTo>
                  <a:lnTo>
                    <a:pt x="2561" y="38603"/>
                  </a:lnTo>
                  <a:lnTo>
                    <a:pt x="4660" y="38572"/>
                  </a:lnTo>
                  <a:lnTo>
                    <a:pt x="4907" y="38603"/>
                  </a:lnTo>
                  <a:lnTo>
                    <a:pt x="5030" y="38633"/>
                  </a:lnTo>
                  <a:lnTo>
                    <a:pt x="5092" y="38664"/>
                  </a:lnTo>
                  <a:lnTo>
                    <a:pt x="5123" y="38757"/>
                  </a:lnTo>
                  <a:lnTo>
                    <a:pt x="5153" y="38849"/>
                  </a:lnTo>
                  <a:lnTo>
                    <a:pt x="5184" y="39096"/>
                  </a:lnTo>
                  <a:lnTo>
                    <a:pt x="5153" y="40361"/>
                  </a:lnTo>
                  <a:lnTo>
                    <a:pt x="5153" y="41627"/>
                  </a:lnTo>
                  <a:lnTo>
                    <a:pt x="5184" y="42583"/>
                  </a:lnTo>
                  <a:lnTo>
                    <a:pt x="5153" y="42861"/>
                  </a:lnTo>
                  <a:lnTo>
                    <a:pt x="5123" y="42984"/>
                  </a:lnTo>
                  <a:lnTo>
                    <a:pt x="5061" y="43077"/>
                  </a:lnTo>
                  <a:lnTo>
                    <a:pt x="4968" y="43108"/>
                  </a:lnTo>
                  <a:lnTo>
                    <a:pt x="4845" y="43139"/>
                  </a:lnTo>
                  <a:lnTo>
                    <a:pt x="3209" y="43139"/>
                  </a:lnTo>
                  <a:lnTo>
                    <a:pt x="2654" y="43108"/>
                  </a:lnTo>
                  <a:lnTo>
                    <a:pt x="1759" y="43046"/>
                  </a:lnTo>
                  <a:lnTo>
                    <a:pt x="864" y="43077"/>
                  </a:lnTo>
                  <a:lnTo>
                    <a:pt x="525" y="43108"/>
                  </a:lnTo>
                  <a:lnTo>
                    <a:pt x="155" y="43139"/>
                  </a:lnTo>
                  <a:lnTo>
                    <a:pt x="155" y="43231"/>
                  </a:lnTo>
                  <a:lnTo>
                    <a:pt x="124" y="43324"/>
                  </a:lnTo>
                  <a:lnTo>
                    <a:pt x="93" y="43416"/>
                  </a:lnTo>
                  <a:lnTo>
                    <a:pt x="93" y="43509"/>
                  </a:lnTo>
                  <a:lnTo>
                    <a:pt x="1420" y="43509"/>
                  </a:lnTo>
                  <a:lnTo>
                    <a:pt x="1574" y="43540"/>
                  </a:lnTo>
                  <a:lnTo>
                    <a:pt x="1728" y="43601"/>
                  </a:lnTo>
                  <a:lnTo>
                    <a:pt x="1852" y="43694"/>
                  </a:lnTo>
                  <a:lnTo>
                    <a:pt x="2037" y="43694"/>
                  </a:lnTo>
                  <a:lnTo>
                    <a:pt x="2129" y="43632"/>
                  </a:lnTo>
                  <a:lnTo>
                    <a:pt x="2253" y="43601"/>
                  </a:lnTo>
                  <a:lnTo>
                    <a:pt x="2469" y="43571"/>
                  </a:lnTo>
                  <a:lnTo>
                    <a:pt x="3024" y="43540"/>
                  </a:lnTo>
                  <a:lnTo>
                    <a:pt x="3580" y="43509"/>
                  </a:lnTo>
                  <a:lnTo>
                    <a:pt x="13053" y="43509"/>
                  </a:lnTo>
                  <a:lnTo>
                    <a:pt x="13053" y="43447"/>
                  </a:lnTo>
                  <a:lnTo>
                    <a:pt x="13053" y="43355"/>
                  </a:lnTo>
                  <a:lnTo>
                    <a:pt x="13115" y="43139"/>
                  </a:lnTo>
                  <a:lnTo>
                    <a:pt x="9720" y="43139"/>
                  </a:lnTo>
                  <a:lnTo>
                    <a:pt x="9566" y="43108"/>
                  </a:lnTo>
                  <a:lnTo>
                    <a:pt x="9412" y="43077"/>
                  </a:lnTo>
                  <a:lnTo>
                    <a:pt x="9288" y="43046"/>
                  </a:lnTo>
                  <a:lnTo>
                    <a:pt x="9165" y="42953"/>
                  </a:lnTo>
                  <a:lnTo>
                    <a:pt x="9072" y="42861"/>
                  </a:lnTo>
                  <a:lnTo>
                    <a:pt x="9011" y="42768"/>
                  </a:lnTo>
                  <a:lnTo>
                    <a:pt x="8949" y="42614"/>
                  </a:lnTo>
                  <a:lnTo>
                    <a:pt x="8887" y="42460"/>
                  </a:lnTo>
                  <a:lnTo>
                    <a:pt x="8856" y="42182"/>
                  </a:lnTo>
                  <a:lnTo>
                    <a:pt x="8825" y="41904"/>
                  </a:lnTo>
                  <a:lnTo>
                    <a:pt x="8795" y="41349"/>
                  </a:lnTo>
                  <a:lnTo>
                    <a:pt x="8764" y="40176"/>
                  </a:lnTo>
                  <a:lnTo>
                    <a:pt x="8764" y="38973"/>
                  </a:lnTo>
                  <a:lnTo>
                    <a:pt x="8795" y="38788"/>
                  </a:lnTo>
                  <a:lnTo>
                    <a:pt x="8825" y="38726"/>
                  </a:lnTo>
                  <a:lnTo>
                    <a:pt x="8856" y="38664"/>
                  </a:lnTo>
                  <a:lnTo>
                    <a:pt x="8918" y="38633"/>
                  </a:lnTo>
                  <a:lnTo>
                    <a:pt x="8980" y="38603"/>
                  </a:lnTo>
                  <a:lnTo>
                    <a:pt x="9196" y="38572"/>
                  </a:lnTo>
                  <a:lnTo>
                    <a:pt x="13145" y="38572"/>
                  </a:lnTo>
                  <a:lnTo>
                    <a:pt x="13361" y="38541"/>
                  </a:lnTo>
                  <a:lnTo>
                    <a:pt x="13454" y="38510"/>
                  </a:lnTo>
                  <a:lnTo>
                    <a:pt x="13516" y="38448"/>
                  </a:lnTo>
                  <a:lnTo>
                    <a:pt x="13547" y="38387"/>
                  </a:lnTo>
                  <a:lnTo>
                    <a:pt x="13547" y="38263"/>
                  </a:lnTo>
                  <a:lnTo>
                    <a:pt x="13454" y="38016"/>
                  </a:lnTo>
                  <a:lnTo>
                    <a:pt x="13238" y="37615"/>
                  </a:lnTo>
                  <a:lnTo>
                    <a:pt x="12991" y="37245"/>
                  </a:lnTo>
                  <a:lnTo>
                    <a:pt x="12713" y="36936"/>
                  </a:lnTo>
                  <a:lnTo>
                    <a:pt x="12405" y="36659"/>
                  </a:lnTo>
                  <a:lnTo>
                    <a:pt x="12065" y="36443"/>
                  </a:lnTo>
                  <a:lnTo>
                    <a:pt x="11695" y="36257"/>
                  </a:lnTo>
                  <a:lnTo>
                    <a:pt x="11294" y="36103"/>
                  </a:lnTo>
                  <a:lnTo>
                    <a:pt x="10862" y="35980"/>
                  </a:lnTo>
                  <a:lnTo>
                    <a:pt x="10461" y="35918"/>
                  </a:lnTo>
                  <a:lnTo>
                    <a:pt x="10060" y="35918"/>
                  </a:lnTo>
                  <a:lnTo>
                    <a:pt x="9659" y="35949"/>
                  </a:lnTo>
                  <a:lnTo>
                    <a:pt x="9288" y="36011"/>
                  </a:lnTo>
                  <a:lnTo>
                    <a:pt x="9011" y="36072"/>
                  </a:lnTo>
                  <a:lnTo>
                    <a:pt x="8887" y="36103"/>
                  </a:lnTo>
                  <a:lnTo>
                    <a:pt x="8825" y="36072"/>
                  </a:lnTo>
                  <a:lnTo>
                    <a:pt x="8795" y="36011"/>
                  </a:lnTo>
                  <a:lnTo>
                    <a:pt x="8764" y="35918"/>
                  </a:lnTo>
                  <a:lnTo>
                    <a:pt x="8795" y="35424"/>
                  </a:lnTo>
                  <a:lnTo>
                    <a:pt x="8795" y="34807"/>
                  </a:lnTo>
                  <a:lnTo>
                    <a:pt x="8795" y="34159"/>
                  </a:lnTo>
                  <a:lnTo>
                    <a:pt x="8764" y="32863"/>
                  </a:lnTo>
                  <a:lnTo>
                    <a:pt x="8764" y="32339"/>
                  </a:lnTo>
                  <a:lnTo>
                    <a:pt x="8825" y="31814"/>
                  </a:lnTo>
                  <a:lnTo>
                    <a:pt x="8949" y="31289"/>
                  </a:lnTo>
                  <a:lnTo>
                    <a:pt x="9011" y="31043"/>
                  </a:lnTo>
                  <a:lnTo>
                    <a:pt x="9103" y="30796"/>
                  </a:lnTo>
                  <a:lnTo>
                    <a:pt x="9350" y="30333"/>
                  </a:lnTo>
                  <a:lnTo>
                    <a:pt x="9659" y="29901"/>
                  </a:lnTo>
                  <a:lnTo>
                    <a:pt x="9813" y="29716"/>
                  </a:lnTo>
                  <a:lnTo>
                    <a:pt x="9875" y="29531"/>
                  </a:lnTo>
                  <a:lnTo>
                    <a:pt x="9875" y="29469"/>
                  </a:lnTo>
                  <a:lnTo>
                    <a:pt x="9875" y="29407"/>
                  </a:lnTo>
                  <a:lnTo>
                    <a:pt x="9844" y="29376"/>
                  </a:lnTo>
                  <a:lnTo>
                    <a:pt x="9782" y="29315"/>
                  </a:lnTo>
                  <a:lnTo>
                    <a:pt x="9597" y="29284"/>
                  </a:lnTo>
                  <a:lnTo>
                    <a:pt x="9381" y="29253"/>
                  </a:lnTo>
                  <a:lnTo>
                    <a:pt x="9165" y="29222"/>
                  </a:lnTo>
                  <a:lnTo>
                    <a:pt x="8980" y="29160"/>
                  </a:lnTo>
                  <a:lnTo>
                    <a:pt x="8825" y="29099"/>
                  </a:lnTo>
                  <a:lnTo>
                    <a:pt x="8671" y="28975"/>
                  </a:lnTo>
                  <a:lnTo>
                    <a:pt x="8579" y="28852"/>
                  </a:lnTo>
                  <a:lnTo>
                    <a:pt x="8486" y="28667"/>
                  </a:lnTo>
                  <a:lnTo>
                    <a:pt x="8424" y="28481"/>
                  </a:lnTo>
                  <a:lnTo>
                    <a:pt x="8393" y="28265"/>
                  </a:lnTo>
                  <a:lnTo>
                    <a:pt x="8393" y="27772"/>
                  </a:lnTo>
                  <a:lnTo>
                    <a:pt x="8393" y="27247"/>
                  </a:lnTo>
                  <a:lnTo>
                    <a:pt x="8393" y="25735"/>
                  </a:lnTo>
                  <a:lnTo>
                    <a:pt x="8393" y="25488"/>
                  </a:lnTo>
                  <a:lnTo>
                    <a:pt x="8332" y="25334"/>
                  </a:lnTo>
                  <a:lnTo>
                    <a:pt x="8270" y="25211"/>
                  </a:lnTo>
                  <a:lnTo>
                    <a:pt x="8147" y="25149"/>
                  </a:lnTo>
                  <a:lnTo>
                    <a:pt x="7961" y="25118"/>
                  </a:lnTo>
                  <a:lnTo>
                    <a:pt x="7591" y="25149"/>
                  </a:lnTo>
                  <a:lnTo>
                    <a:pt x="7190" y="25149"/>
                  </a:lnTo>
                  <a:lnTo>
                    <a:pt x="7067" y="25180"/>
                  </a:lnTo>
                  <a:lnTo>
                    <a:pt x="6974" y="25242"/>
                  </a:lnTo>
                  <a:lnTo>
                    <a:pt x="6912" y="25303"/>
                  </a:lnTo>
                  <a:lnTo>
                    <a:pt x="6881" y="25427"/>
                  </a:lnTo>
                  <a:lnTo>
                    <a:pt x="6881" y="25612"/>
                  </a:lnTo>
                  <a:lnTo>
                    <a:pt x="6881" y="25797"/>
                  </a:lnTo>
                  <a:lnTo>
                    <a:pt x="6881" y="28050"/>
                  </a:lnTo>
                  <a:lnTo>
                    <a:pt x="6881" y="28235"/>
                  </a:lnTo>
                  <a:lnTo>
                    <a:pt x="6851" y="28389"/>
                  </a:lnTo>
                  <a:lnTo>
                    <a:pt x="6727" y="28728"/>
                  </a:lnTo>
                  <a:lnTo>
                    <a:pt x="6665" y="28883"/>
                  </a:lnTo>
                  <a:lnTo>
                    <a:pt x="6573" y="28975"/>
                  </a:lnTo>
                  <a:lnTo>
                    <a:pt x="6480" y="29068"/>
                  </a:lnTo>
                  <a:lnTo>
                    <a:pt x="6357" y="29160"/>
                  </a:lnTo>
                  <a:lnTo>
                    <a:pt x="6233" y="29222"/>
                  </a:lnTo>
                  <a:lnTo>
                    <a:pt x="6110" y="29253"/>
                  </a:lnTo>
                  <a:lnTo>
                    <a:pt x="5832" y="29253"/>
                  </a:lnTo>
                  <a:lnTo>
                    <a:pt x="5740" y="29222"/>
                  </a:lnTo>
                  <a:lnTo>
                    <a:pt x="5647" y="29191"/>
                  </a:lnTo>
                  <a:lnTo>
                    <a:pt x="5585" y="29099"/>
                  </a:lnTo>
                  <a:lnTo>
                    <a:pt x="5555" y="28975"/>
                  </a:lnTo>
                  <a:lnTo>
                    <a:pt x="5555" y="28759"/>
                  </a:lnTo>
                  <a:lnTo>
                    <a:pt x="5555" y="25211"/>
                  </a:lnTo>
                  <a:lnTo>
                    <a:pt x="5555" y="24902"/>
                  </a:lnTo>
                  <a:lnTo>
                    <a:pt x="5585" y="24810"/>
                  </a:lnTo>
                  <a:lnTo>
                    <a:pt x="5616" y="24748"/>
                  </a:lnTo>
                  <a:lnTo>
                    <a:pt x="5709" y="24717"/>
                  </a:lnTo>
                  <a:lnTo>
                    <a:pt x="5801" y="24686"/>
                  </a:lnTo>
                  <a:lnTo>
                    <a:pt x="6110" y="24655"/>
                  </a:lnTo>
                  <a:lnTo>
                    <a:pt x="7653" y="24655"/>
                  </a:lnTo>
                  <a:lnTo>
                    <a:pt x="7653" y="24285"/>
                  </a:lnTo>
                  <a:lnTo>
                    <a:pt x="7560" y="24254"/>
                  </a:lnTo>
                  <a:lnTo>
                    <a:pt x="7313" y="24254"/>
                  </a:lnTo>
                  <a:lnTo>
                    <a:pt x="5987" y="24285"/>
                  </a:lnTo>
                  <a:lnTo>
                    <a:pt x="5771" y="24254"/>
                  </a:lnTo>
                  <a:lnTo>
                    <a:pt x="5709" y="24223"/>
                  </a:lnTo>
                  <a:lnTo>
                    <a:pt x="5647" y="24162"/>
                  </a:lnTo>
                  <a:lnTo>
                    <a:pt x="5585" y="24100"/>
                  </a:lnTo>
                  <a:lnTo>
                    <a:pt x="5555" y="24038"/>
                  </a:lnTo>
                  <a:lnTo>
                    <a:pt x="5555" y="23822"/>
                  </a:lnTo>
                  <a:lnTo>
                    <a:pt x="5555" y="22156"/>
                  </a:lnTo>
                  <a:lnTo>
                    <a:pt x="5555" y="22002"/>
                  </a:lnTo>
                  <a:lnTo>
                    <a:pt x="5555" y="21909"/>
                  </a:lnTo>
                  <a:lnTo>
                    <a:pt x="5493" y="21847"/>
                  </a:lnTo>
                  <a:lnTo>
                    <a:pt x="5462" y="21816"/>
                  </a:lnTo>
                  <a:lnTo>
                    <a:pt x="5400" y="21786"/>
                  </a:lnTo>
                  <a:lnTo>
                    <a:pt x="5277" y="21786"/>
                  </a:lnTo>
                  <a:lnTo>
                    <a:pt x="5153" y="21847"/>
                  </a:lnTo>
                  <a:lnTo>
                    <a:pt x="4845" y="22218"/>
                  </a:lnTo>
                  <a:lnTo>
                    <a:pt x="4721" y="22341"/>
                  </a:lnTo>
                  <a:lnTo>
                    <a:pt x="4629" y="22372"/>
                  </a:lnTo>
                  <a:lnTo>
                    <a:pt x="4536" y="22403"/>
                  </a:lnTo>
                  <a:lnTo>
                    <a:pt x="4505" y="22341"/>
                  </a:lnTo>
                  <a:lnTo>
                    <a:pt x="4505" y="22279"/>
                  </a:lnTo>
                  <a:lnTo>
                    <a:pt x="4505" y="22187"/>
                  </a:lnTo>
                  <a:lnTo>
                    <a:pt x="4505" y="19132"/>
                  </a:lnTo>
                  <a:lnTo>
                    <a:pt x="4536" y="18916"/>
                  </a:lnTo>
                  <a:lnTo>
                    <a:pt x="4536" y="18854"/>
                  </a:lnTo>
                  <a:lnTo>
                    <a:pt x="4598" y="18792"/>
                  </a:lnTo>
                  <a:lnTo>
                    <a:pt x="4629" y="18762"/>
                  </a:lnTo>
                  <a:lnTo>
                    <a:pt x="4721" y="18731"/>
                  </a:lnTo>
                  <a:lnTo>
                    <a:pt x="4937" y="18700"/>
                  </a:lnTo>
                  <a:lnTo>
                    <a:pt x="7653" y="18700"/>
                  </a:lnTo>
                  <a:lnTo>
                    <a:pt x="7653" y="18515"/>
                  </a:lnTo>
                  <a:lnTo>
                    <a:pt x="7653" y="18422"/>
                  </a:lnTo>
                  <a:lnTo>
                    <a:pt x="7684" y="18360"/>
                  </a:lnTo>
                  <a:lnTo>
                    <a:pt x="7715" y="18330"/>
                  </a:lnTo>
                  <a:lnTo>
                    <a:pt x="7807" y="18299"/>
                  </a:lnTo>
                  <a:lnTo>
                    <a:pt x="7684" y="18206"/>
                  </a:lnTo>
                  <a:lnTo>
                    <a:pt x="7622" y="18083"/>
                  </a:lnTo>
                  <a:lnTo>
                    <a:pt x="7560" y="17959"/>
                  </a:lnTo>
                  <a:lnTo>
                    <a:pt x="7529" y="17836"/>
                  </a:lnTo>
                  <a:lnTo>
                    <a:pt x="7437" y="17034"/>
                  </a:lnTo>
                  <a:lnTo>
                    <a:pt x="7283" y="16262"/>
                  </a:lnTo>
                  <a:lnTo>
                    <a:pt x="7067" y="15398"/>
                  </a:lnTo>
                  <a:lnTo>
                    <a:pt x="6789" y="14565"/>
                  </a:lnTo>
                  <a:lnTo>
                    <a:pt x="6449" y="13763"/>
                  </a:lnTo>
                  <a:lnTo>
                    <a:pt x="6079" y="12960"/>
                  </a:lnTo>
                  <a:lnTo>
                    <a:pt x="5647" y="12220"/>
                  </a:lnTo>
                  <a:lnTo>
                    <a:pt x="5153" y="11510"/>
                  </a:lnTo>
                  <a:lnTo>
                    <a:pt x="4598" y="10831"/>
                  </a:lnTo>
                  <a:lnTo>
                    <a:pt x="4012" y="10183"/>
                  </a:lnTo>
                  <a:lnTo>
                    <a:pt x="3888" y="10060"/>
                  </a:lnTo>
                  <a:lnTo>
                    <a:pt x="3857" y="9967"/>
                  </a:lnTo>
                  <a:lnTo>
                    <a:pt x="4073" y="9936"/>
                  </a:lnTo>
                  <a:lnTo>
                    <a:pt x="4320" y="9936"/>
                  </a:lnTo>
                  <a:lnTo>
                    <a:pt x="4567" y="9967"/>
                  </a:lnTo>
                  <a:lnTo>
                    <a:pt x="4814" y="9998"/>
                  </a:lnTo>
                  <a:lnTo>
                    <a:pt x="5462" y="10214"/>
                  </a:lnTo>
                  <a:lnTo>
                    <a:pt x="6079" y="10461"/>
                  </a:lnTo>
                  <a:lnTo>
                    <a:pt x="6696" y="10770"/>
                  </a:lnTo>
                  <a:lnTo>
                    <a:pt x="7283" y="11109"/>
                  </a:lnTo>
                  <a:lnTo>
                    <a:pt x="7406" y="11232"/>
                  </a:lnTo>
                  <a:lnTo>
                    <a:pt x="7560" y="11294"/>
                  </a:lnTo>
                  <a:lnTo>
                    <a:pt x="7622" y="11109"/>
                  </a:lnTo>
                  <a:lnTo>
                    <a:pt x="7653" y="11016"/>
                  </a:lnTo>
                  <a:lnTo>
                    <a:pt x="7715" y="10955"/>
                  </a:lnTo>
                  <a:lnTo>
                    <a:pt x="7622" y="10862"/>
                  </a:lnTo>
                  <a:lnTo>
                    <a:pt x="7529" y="10800"/>
                  </a:lnTo>
                  <a:lnTo>
                    <a:pt x="7406" y="10708"/>
                  </a:lnTo>
                  <a:lnTo>
                    <a:pt x="7313" y="10615"/>
                  </a:lnTo>
                  <a:lnTo>
                    <a:pt x="7715" y="10307"/>
                  </a:lnTo>
                  <a:lnTo>
                    <a:pt x="8116" y="10060"/>
                  </a:lnTo>
                  <a:lnTo>
                    <a:pt x="8980" y="9566"/>
                  </a:lnTo>
                  <a:lnTo>
                    <a:pt x="8949" y="9381"/>
                  </a:lnTo>
                  <a:lnTo>
                    <a:pt x="8949" y="9288"/>
                  </a:lnTo>
                  <a:lnTo>
                    <a:pt x="8887" y="9196"/>
                  </a:lnTo>
                  <a:lnTo>
                    <a:pt x="8764" y="9258"/>
                  </a:lnTo>
                  <a:lnTo>
                    <a:pt x="8609" y="9319"/>
                  </a:lnTo>
                  <a:lnTo>
                    <a:pt x="8363" y="9474"/>
                  </a:lnTo>
                  <a:lnTo>
                    <a:pt x="7776" y="9751"/>
                  </a:lnTo>
                  <a:lnTo>
                    <a:pt x="7499" y="9875"/>
                  </a:lnTo>
                  <a:lnTo>
                    <a:pt x="7190" y="9967"/>
                  </a:lnTo>
                  <a:lnTo>
                    <a:pt x="6881" y="10060"/>
                  </a:lnTo>
                  <a:lnTo>
                    <a:pt x="6573" y="10091"/>
                  </a:lnTo>
                  <a:lnTo>
                    <a:pt x="6295" y="10091"/>
                  </a:lnTo>
                  <a:lnTo>
                    <a:pt x="6017" y="10029"/>
                  </a:lnTo>
                  <a:lnTo>
                    <a:pt x="5740" y="9967"/>
                  </a:lnTo>
                  <a:lnTo>
                    <a:pt x="5462" y="9875"/>
                  </a:lnTo>
                  <a:lnTo>
                    <a:pt x="5215" y="9751"/>
                  </a:lnTo>
                  <a:lnTo>
                    <a:pt x="4937" y="9597"/>
                  </a:lnTo>
                  <a:lnTo>
                    <a:pt x="4845" y="9504"/>
                  </a:lnTo>
                  <a:lnTo>
                    <a:pt x="4752" y="9381"/>
                  </a:lnTo>
                  <a:lnTo>
                    <a:pt x="4691" y="9258"/>
                  </a:lnTo>
                  <a:lnTo>
                    <a:pt x="4691" y="9103"/>
                  </a:lnTo>
                  <a:lnTo>
                    <a:pt x="4691" y="8548"/>
                  </a:lnTo>
                  <a:lnTo>
                    <a:pt x="4691" y="8301"/>
                  </a:lnTo>
                  <a:lnTo>
                    <a:pt x="4629" y="8023"/>
                  </a:lnTo>
                  <a:lnTo>
                    <a:pt x="4567" y="7807"/>
                  </a:lnTo>
                  <a:lnTo>
                    <a:pt x="4444" y="7560"/>
                  </a:lnTo>
                  <a:lnTo>
                    <a:pt x="4351" y="7406"/>
                  </a:lnTo>
                  <a:lnTo>
                    <a:pt x="4289" y="7252"/>
                  </a:lnTo>
                  <a:lnTo>
                    <a:pt x="4259" y="7067"/>
                  </a:lnTo>
                  <a:lnTo>
                    <a:pt x="4259" y="6912"/>
                  </a:lnTo>
                  <a:lnTo>
                    <a:pt x="4289" y="6727"/>
                  </a:lnTo>
                  <a:lnTo>
                    <a:pt x="4320" y="6542"/>
                  </a:lnTo>
                  <a:lnTo>
                    <a:pt x="4413" y="6388"/>
                  </a:lnTo>
                  <a:lnTo>
                    <a:pt x="4505" y="6326"/>
                  </a:lnTo>
                  <a:lnTo>
                    <a:pt x="4598" y="6264"/>
                  </a:lnTo>
                  <a:lnTo>
                    <a:pt x="4721" y="6203"/>
                  </a:lnTo>
                  <a:lnTo>
                    <a:pt x="4814" y="6079"/>
                  </a:lnTo>
                  <a:lnTo>
                    <a:pt x="4845" y="5925"/>
                  </a:lnTo>
                  <a:lnTo>
                    <a:pt x="4876" y="5771"/>
                  </a:lnTo>
                  <a:lnTo>
                    <a:pt x="4876" y="4104"/>
                  </a:lnTo>
                  <a:lnTo>
                    <a:pt x="4845" y="3827"/>
                  </a:lnTo>
                  <a:lnTo>
                    <a:pt x="4814" y="3734"/>
                  </a:lnTo>
                  <a:lnTo>
                    <a:pt x="4783" y="3672"/>
                  </a:lnTo>
                  <a:lnTo>
                    <a:pt x="4691" y="3611"/>
                  </a:lnTo>
                  <a:lnTo>
                    <a:pt x="4598" y="3580"/>
                  </a:lnTo>
                  <a:lnTo>
                    <a:pt x="3487" y="3580"/>
                  </a:lnTo>
                  <a:lnTo>
                    <a:pt x="3364" y="3549"/>
                  </a:lnTo>
                  <a:lnTo>
                    <a:pt x="3240" y="3456"/>
                  </a:lnTo>
                  <a:lnTo>
                    <a:pt x="3179" y="3333"/>
                  </a:lnTo>
                  <a:lnTo>
                    <a:pt x="3148" y="3210"/>
                  </a:lnTo>
                  <a:lnTo>
                    <a:pt x="3117" y="2778"/>
                  </a:lnTo>
                  <a:lnTo>
                    <a:pt x="3055" y="2376"/>
                  </a:lnTo>
                  <a:lnTo>
                    <a:pt x="2932" y="1512"/>
                  </a:lnTo>
                  <a:lnTo>
                    <a:pt x="2747" y="371"/>
                  </a:lnTo>
                  <a:lnTo>
                    <a:pt x="2685" y="186"/>
                  </a:lnTo>
                  <a:lnTo>
                    <a:pt x="2623" y="124"/>
                  </a:lnTo>
                  <a:lnTo>
                    <a:pt x="2561" y="62"/>
                  </a:lnTo>
                  <a:lnTo>
                    <a:pt x="2407" y="0"/>
                  </a:lnTo>
                  <a:close/>
                </a:path>
              </a:pathLst>
            </a:custGeom>
            <a:solidFill>
              <a:srgbClr val="E37E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8"/>
            <p:cNvSpPr/>
            <p:nvPr/>
          </p:nvSpPr>
          <p:spPr>
            <a:xfrm>
              <a:off x="2848800" y="4990100"/>
              <a:ext cx="192875" cy="482150"/>
            </a:xfrm>
            <a:custGeom>
              <a:avLst/>
              <a:gdLst/>
              <a:ahLst/>
              <a:cxnLst/>
              <a:rect l="l" t="t" r="r" b="b"/>
              <a:pathLst>
                <a:path w="7715" h="19286" extrusionOk="0">
                  <a:moveTo>
                    <a:pt x="3364" y="0"/>
                  </a:moveTo>
                  <a:lnTo>
                    <a:pt x="3055" y="62"/>
                  </a:lnTo>
                  <a:lnTo>
                    <a:pt x="2777" y="124"/>
                  </a:lnTo>
                  <a:lnTo>
                    <a:pt x="2623" y="216"/>
                  </a:lnTo>
                  <a:lnTo>
                    <a:pt x="2500" y="309"/>
                  </a:lnTo>
                  <a:lnTo>
                    <a:pt x="2407" y="463"/>
                  </a:lnTo>
                  <a:lnTo>
                    <a:pt x="2376" y="648"/>
                  </a:lnTo>
                  <a:lnTo>
                    <a:pt x="2376" y="1265"/>
                  </a:lnTo>
                  <a:lnTo>
                    <a:pt x="2376" y="18052"/>
                  </a:lnTo>
                  <a:lnTo>
                    <a:pt x="2376" y="18237"/>
                  </a:lnTo>
                  <a:lnTo>
                    <a:pt x="2345" y="18422"/>
                  </a:lnTo>
                  <a:lnTo>
                    <a:pt x="2284" y="18545"/>
                  </a:lnTo>
                  <a:lnTo>
                    <a:pt x="2191" y="18669"/>
                  </a:lnTo>
                  <a:lnTo>
                    <a:pt x="2099" y="18700"/>
                  </a:lnTo>
                  <a:lnTo>
                    <a:pt x="1944" y="18730"/>
                  </a:lnTo>
                  <a:lnTo>
                    <a:pt x="0" y="18730"/>
                  </a:lnTo>
                  <a:lnTo>
                    <a:pt x="0" y="19286"/>
                  </a:lnTo>
                  <a:lnTo>
                    <a:pt x="7715" y="19286"/>
                  </a:lnTo>
                  <a:lnTo>
                    <a:pt x="7715" y="19255"/>
                  </a:lnTo>
                  <a:lnTo>
                    <a:pt x="7097" y="19255"/>
                  </a:lnTo>
                  <a:lnTo>
                    <a:pt x="6974" y="19224"/>
                  </a:lnTo>
                  <a:lnTo>
                    <a:pt x="6974" y="19162"/>
                  </a:lnTo>
                  <a:lnTo>
                    <a:pt x="7005" y="19070"/>
                  </a:lnTo>
                  <a:lnTo>
                    <a:pt x="7036" y="18916"/>
                  </a:lnTo>
                  <a:lnTo>
                    <a:pt x="6912" y="18916"/>
                  </a:lnTo>
                  <a:lnTo>
                    <a:pt x="6604" y="18885"/>
                  </a:lnTo>
                  <a:lnTo>
                    <a:pt x="6511" y="18854"/>
                  </a:lnTo>
                  <a:lnTo>
                    <a:pt x="6419" y="18823"/>
                  </a:lnTo>
                  <a:lnTo>
                    <a:pt x="6388" y="18730"/>
                  </a:lnTo>
                  <a:lnTo>
                    <a:pt x="6357" y="18638"/>
                  </a:lnTo>
                  <a:lnTo>
                    <a:pt x="6326" y="18360"/>
                  </a:lnTo>
                  <a:lnTo>
                    <a:pt x="6326" y="11510"/>
                  </a:lnTo>
                  <a:lnTo>
                    <a:pt x="6326" y="10800"/>
                  </a:lnTo>
                  <a:lnTo>
                    <a:pt x="6326" y="10430"/>
                  </a:lnTo>
                  <a:lnTo>
                    <a:pt x="6388" y="10060"/>
                  </a:lnTo>
                  <a:lnTo>
                    <a:pt x="6449" y="9720"/>
                  </a:lnTo>
                  <a:lnTo>
                    <a:pt x="6542" y="9412"/>
                  </a:lnTo>
                  <a:lnTo>
                    <a:pt x="6635" y="9072"/>
                  </a:lnTo>
                  <a:lnTo>
                    <a:pt x="6789" y="8794"/>
                  </a:lnTo>
                  <a:lnTo>
                    <a:pt x="6974" y="8486"/>
                  </a:lnTo>
                  <a:lnTo>
                    <a:pt x="7159" y="8208"/>
                  </a:lnTo>
                  <a:lnTo>
                    <a:pt x="7375" y="7961"/>
                  </a:lnTo>
                  <a:lnTo>
                    <a:pt x="7653" y="7714"/>
                  </a:lnTo>
                  <a:lnTo>
                    <a:pt x="7715" y="7622"/>
                  </a:lnTo>
                  <a:lnTo>
                    <a:pt x="7715" y="7468"/>
                  </a:lnTo>
                  <a:lnTo>
                    <a:pt x="7591" y="7498"/>
                  </a:lnTo>
                  <a:lnTo>
                    <a:pt x="7529" y="7560"/>
                  </a:lnTo>
                  <a:lnTo>
                    <a:pt x="7468" y="7622"/>
                  </a:lnTo>
                  <a:lnTo>
                    <a:pt x="7406" y="7684"/>
                  </a:lnTo>
                  <a:lnTo>
                    <a:pt x="7283" y="7900"/>
                  </a:lnTo>
                  <a:lnTo>
                    <a:pt x="7159" y="8023"/>
                  </a:lnTo>
                  <a:lnTo>
                    <a:pt x="6974" y="8177"/>
                  </a:lnTo>
                  <a:lnTo>
                    <a:pt x="6974" y="8023"/>
                  </a:lnTo>
                  <a:lnTo>
                    <a:pt x="6943" y="7869"/>
                  </a:lnTo>
                  <a:lnTo>
                    <a:pt x="6758" y="8085"/>
                  </a:lnTo>
                  <a:lnTo>
                    <a:pt x="6573" y="8332"/>
                  </a:lnTo>
                  <a:lnTo>
                    <a:pt x="6419" y="8578"/>
                  </a:lnTo>
                  <a:lnTo>
                    <a:pt x="6295" y="8856"/>
                  </a:lnTo>
                  <a:lnTo>
                    <a:pt x="6172" y="9134"/>
                  </a:lnTo>
                  <a:lnTo>
                    <a:pt x="6079" y="9442"/>
                  </a:lnTo>
                  <a:lnTo>
                    <a:pt x="6017" y="9751"/>
                  </a:lnTo>
                  <a:lnTo>
                    <a:pt x="5956" y="10060"/>
                  </a:lnTo>
                  <a:lnTo>
                    <a:pt x="5925" y="10646"/>
                  </a:lnTo>
                  <a:lnTo>
                    <a:pt x="5894" y="11232"/>
                  </a:lnTo>
                  <a:lnTo>
                    <a:pt x="5925" y="18144"/>
                  </a:lnTo>
                  <a:lnTo>
                    <a:pt x="5925" y="18453"/>
                  </a:lnTo>
                  <a:lnTo>
                    <a:pt x="5894" y="18669"/>
                  </a:lnTo>
                  <a:lnTo>
                    <a:pt x="5832" y="18761"/>
                  </a:lnTo>
                  <a:lnTo>
                    <a:pt x="5801" y="18823"/>
                  </a:lnTo>
                  <a:lnTo>
                    <a:pt x="5740" y="18854"/>
                  </a:lnTo>
                  <a:lnTo>
                    <a:pt x="5647" y="18885"/>
                  </a:lnTo>
                  <a:lnTo>
                    <a:pt x="5462" y="18916"/>
                  </a:lnTo>
                  <a:lnTo>
                    <a:pt x="4968" y="18885"/>
                  </a:lnTo>
                  <a:lnTo>
                    <a:pt x="4505" y="18885"/>
                  </a:lnTo>
                  <a:lnTo>
                    <a:pt x="3271" y="18916"/>
                  </a:lnTo>
                  <a:lnTo>
                    <a:pt x="3024" y="18885"/>
                  </a:lnTo>
                  <a:lnTo>
                    <a:pt x="2932" y="18854"/>
                  </a:lnTo>
                  <a:lnTo>
                    <a:pt x="2870" y="18823"/>
                  </a:lnTo>
                  <a:lnTo>
                    <a:pt x="2808" y="18730"/>
                  </a:lnTo>
                  <a:lnTo>
                    <a:pt x="2777" y="18638"/>
                  </a:lnTo>
                  <a:lnTo>
                    <a:pt x="2747" y="18391"/>
                  </a:lnTo>
                  <a:lnTo>
                    <a:pt x="2747" y="15984"/>
                  </a:lnTo>
                  <a:lnTo>
                    <a:pt x="2747" y="1080"/>
                  </a:lnTo>
                  <a:lnTo>
                    <a:pt x="2747" y="1019"/>
                  </a:lnTo>
                  <a:lnTo>
                    <a:pt x="2777" y="741"/>
                  </a:lnTo>
                  <a:lnTo>
                    <a:pt x="2808" y="648"/>
                  </a:lnTo>
                  <a:lnTo>
                    <a:pt x="2870" y="556"/>
                  </a:lnTo>
                  <a:lnTo>
                    <a:pt x="2963" y="494"/>
                  </a:lnTo>
                  <a:lnTo>
                    <a:pt x="3055" y="463"/>
                  </a:lnTo>
                  <a:lnTo>
                    <a:pt x="3364" y="432"/>
                  </a:lnTo>
                  <a:lnTo>
                    <a:pt x="6573" y="432"/>
                  </a:lnTo>
                  <a:lnTo>
                    <a:pt x="6573" y="62"/>
                  </a:lnTo>
                  <a:lnTo>
                    <a:pt x="6449" y="62"/>
                  </a:lnTo>
                  <a:lnTo>
                    <a:pt x="3364" y="0"/>
                  </a:lnTo>
                  <a:close/>
                </a:path>
              </a:pathLst>
            </a:custGeom>
            <a:solidFill>
              <a:srgbClr val="E8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8"/>
            <p:cNvSpPr/>
            <p:nvPr/>
          </p:nvSpPr>
          <p:spPr>
            <a:xfrm>
              <a:off x="2848800" y="4990100"/>
              <a:ext cx="204450" cy="482150"/>
            </a:xfrm>
            <a:custGeom>
              <a:avLst/>
              <a:gdLst/>
              <a:ahLst/>
              <a:cxnLst/>
              <a:rect l="l" t="t" r="r" b="b"/>
              <a:pathLst>
                <a:path w="8178" h="19286" fill="none" extrusionOk="0">
                  <a:moveTo>
                    <a:pt x="3364" y="0"/>
                  </a:moveTo>
                  <a:lnTo>
                    <a:pt x="3364" y="0"/>
                  </a:lnTo>
                  <a:lnTo>
                    <a:pt x="3055" y="62"/>
                  </a:lnTo>
                  <a:lnTo>
                    <a:pt x="2777" y="124"/>
                  </a:lnTo>
                  <a:lnTo>
                    <a:pt x="2777" y="124"/>
                  </a:lnTo>
                  <a:lnTo>
                    <a:pt x="2623" y="216"/>
                  </a:lnTo>
                  <a:lnTo>
                    <a:pt x="2500" y="309"/>
                  </a:lnTo>
                  <a:lnTo>
                    <a:pt x="2407" y="463"/>
                  </a:lnTo>
                  <a:lnTo>
                    <a:pt x="2376" y="648"/>
                  </a:lnTo>
                  <a:lnTo>
                    <a:pt x="2376" y="648"/>
                  </a:lnTo>
                  <a:lnTo>
                    <a:pt x="2376" y="1265"/>
                  </a:lnTo>
                  <a:lnTo>
                    <a:pt x="2376" y="1265"/>
                  </a:lnTo>
                  <a:lnTo>
                    <a:pt x="2376" y="18052"/>
                  </a:lnTo>
                  <a:lnTo>
                    <a:pt x="2376" y="18052"/>
                  </a:lnTo>
                  <a:lnTo>
                    <a:pt x="2376" y="18237"/>
                  </a:lnTo>
                  <a:lnTo>
                    <a:pt x="2345" y="18422"/>
                  </a:lnTo>
                  <a:lnTo>
                    <a:pt x="2345" y="18422"/>
                  </a:lnTo>
                  <a:lnTo>
                    <a:pt x="2284" y="18545"/>
                  </a:lnTo>
                  <a:lnTo>
                    <a:pt x="2191" y="18669"/>
                  </a:lnTo>
                  <a:lnTo>
                    <a:pt x="2099" y="18700"/>
                  </a:lnTo>
                  <a:lnTo>
                    <a:pt x="1944" y="18730"/>
                  </a:lnTo>
                  <a:lnTo>
                    <a:pt x="1944" y="18730"/>
                  </a:lnTo>
                  <a:lnTo>
                    <a:pt x="0" y="18730"/>
                  </a:lnTo>
                  <a:lnTo>
                    <a:pt x="0" y="18730"/>
                  </a:lnTo>
                  <a:lnTo>
                    <a:pt x="0" y="19286"/>
                  </a:lnTo>
                  <a:lnTo>
                    <a:pt x="0" y="19286"/>
                  </a:lnTo>
                  <a:lnTo>
                    <a:pt x="7560" y="19286"/>
                  </a:lnTo>
                  <a:lnTo>
                    <a:pt x="7560" y="19286"/>
                  </a:lnTo>
                  <a:lnTo>
                    <a:pt x="7715" y="19286"/>
                  </a:lnTo>
                  <a:lnTo>
                    <a:pt x="7715" y="19286"/>
                  </a:lnTo>
                  <a:lnTo>
                    <a:pt x="7715" y="19255"/>
                  </a:lnTo>
                  <a:lnTo>
                    <a:pt x="7715" y="19255"/>
                  </a:lnTo>
                  <a:lnTo>
                    <a:pt x="7097" y="19255"/>
                  </a:lnTo>
                  <a:lnTo>
                    <a:pt x="7097" y="19255"/>
                  </a:lnTo>
                  <a:lnTo>
                    <a:pt x="6974" y="19224"/>
                  </a:lnTo>
                  <a:lnTo>
                    <a:pt x="6974" y="19224"/>
                  </a:lnTo>
                  <a:lnTo>
                    <a:pt x="6974" y="19162"/>
                  </a:lnTo>
                  <a:lnTo>
                    <a:pt x="7005" y="19070"/>
                  </a:lnTo>
                  <a:lnTo>
                    <a:pt x="7036" y="18916"/>
                  </a:lnTo>
                  <a:lnTo>
                    <a:pt x="7036" y="18916"/>
                  </a:lnTo>
                  <a:lnTo>
                    <a:pt x="6912" y="18916"/>
                  </a:lnTo>
                  <a:lnTo>
                    <a:pt x="6912" y="18916"/>
                  </a:lnTo>
                  <a:lnTo>
                    <a:pt x="6604" y="18885"/>
                  </a:lnTo>
                  <a:lnTo>
                    <a:pt x="6511" y="18854"/>
                  </a:lnTo>
                  <a:lnTo>
                    <a:pt x="6419" y="18823"/>
                  </a:lnTo>
                  <a:lnTo>
                    <a:pt x="6388" y="18730"/>
                  </a:lnTo>
                  <a:lnTo>
                    <a:pt x="6357" y="18638"/>
                  </a:lnTo>
                  <a:lnTo>
                    <a:pt x="6326" y="18360"/>
                  </a:lnTo>
                  <a:lnTo>
                    <a:pt x="6326" y="18360"/>
                  </a:lnTo>
                  <a:lnTo>
                    <a:pt x="6326" y="11510"/>
                  </a:lnTo>
                  <a:lnTo>
                    <a:pt x="6326" y="11510"/>
                  </a:lnTo>
                  <a:lnTo>
                    <a:pt x="6326" y="10800"/>
                  </a:lnTo>
                  <a:lnTo>
                    <a:pt x="6326" y="10430"/>
                  </a:lnTo>
                  <a:lnTo>
                    <a:pt x="6388" y="10060"/>
                  </a:lnTo>
                  <a:lnTo>
                    <a:pt x="6388" y="10060"/>
                  </a:lnTo>
                  <a:lnTo>
                    <a:pt x="6449" y="9720"/>
                  </a:lnTo>
                  <a:lnTo>
                    <a:pt x="6542" y="9412"/>
                  </a:lnTo>
                  <a:lnTo>
                    <a:pt x="6635" y="9072"/>
                  </a:lnTo>
                  <a:lnTo>
                    <a:pt x="6789" y="8794"/>
                  </a:lnTo>
                  <a:lnTo>
                    <a:pt x="6974" y="8486"/>
                  </a:lnTo>
                  <a:lnTo>
                    <a:pt x="7159" y="8208"/>
                  </a:lnTo>
                  <a:lnTo>
                    <a:pt x="7375" y="7961"/>
                  </a:lnTo>
                  <a:lnTo>
                    <a:pt x="7653" y="7714"/>
                  </a:lnTo>
                  <a:lnTo>
                    <a:pt x="7653" y="7714"/>
                  </a:lnTo>
                  <a:lnTo>
                    <a:pt x="7715" y="7622"/>
                  </a:lnTo>
                  <a:lnTo>
                    <a:pt x="7715" y="7622"/>
                  </a:lnTo>
                  <a:lnTo>
                    <a:pt x="7715" y="7468"/>
                  </a:lnTo>
                  <a:lnTo>
                    <a:pt x="7715" y="7468"/>
                  </a:lnTo>
                  <a:lnTo>
                    <a:pt x="7591" y="7498"/>
                  </a:lnTo>
                  <a:lnTo>
                    <a:pt x="7529" y="7560"/>
                  </a:lnTo>
                  <a:lnTo>
                    <a:pt x="7468" y="7622"/>
                  </a:lnTo>
                  <a:lnTo>
                    <a:pt x="7406" y="7684"/>
                  </a:lnTo>
                  <a:lnTo>
                    <a:pt x="7283" y="7900"/>
                  </a:lnTo>
                  <a:lnTo>
                    <a:pt x="7159" y="8023"/>
                  </a:lnTo>
                  <a:lnTo>
                    <a:pt x="6974" y="8177"/>
                  </a:lnTo>
                  <a:lnTo>
                    <a:pt x="6974" y="8177"/>
                  </a:lnTo>
                  <a:lnTo>
                    <a:pt x="6974" y="8023"/>
                  </a:lnTo>
                  <a:lnTo>
                    <a:pt x="6943" y="7869"/>
                  </a:lnTo>
                  <a:lnTo>
                    <a:pt x="6943" y="7869"/>
                  </a:lnTo>
                  <a:lnTo>
                    <a:pt x="6758" y="8085"/>
                  </a:lnTo>
                  <a:lnTo>
                    <a:pt x="6573" y="8332"/>
                  </a:lnTo>
                  <a:lnTo>
                    <a:pt x="6419" y="8578"/>
                  </a:lnTo>
                  <a:lnTo>
                    <a:pt x="6295" y="8856"/>
                  </a:lnTo>
                  <a:lnTo>
                    <a:pt x="6172" y="9134"/>
                  </a:lnTo>
                  <a:lnTo>
                    <a:pt x="6079" y="9442"/>
                  </a:lnTo>
                  <a:lnTo>
                    <a:pt x="6017" y="9751"/>
                  </a:lnTo>
                  <a:lnTo>
                    <a:pt x="5956" y="10060"/>
                  </a:lnTo>
                  <a:lnTo>
                    <a:pt x="5956" y="10060"/>
                  </a:lnTo>
                  <a:lnTo>
                    <a:pt x="5925" y="10646"/>
                  </a:lnTo>
                  <a:lnTo>
                    <a:pt x="5894" y="11232"/>
                  </a:lnTo>
                  <a:lnTo>
                    <a:pt x="5894" y="11232"/>
                  </a:lnTo>
                  <a:lnTo>
                    <a:pt x="5925" y="18144"/>
                  </a:lnTo>
                  <a:lnTo>
                    <a:pt x="5925" y="18144"/>
                  </a:lnTo>
                  <a:lnTo>
                    <a:pt x="5925" y="18453"/>
                  </a:lnTo>
                  <a:lnTo>
                    <a:pt x="5925" y="18453"/>
                  </a:lnTo>
                  <a:lnTo>
                    <a:pt x="5894" y="18669"/>
                  </a:lnTo>
                  <a:lnTo>
                    <a:pt x="5832" y="18761"/>
                  </a:lnTo>
                  <a:lnTo>
                    <a:pt x="5801" y="18823"/>
                  </a:lnTo>
                  <a:lnTo>
                    <a:pt x="5740" y="18854"/>
                  </a:lnTo>
                  <a:lnTo>
                    <a:pt x="5647" y="18885"/>
                  </a:lnTo>
                  <a:lnTo>
                    <a:pt x="5462" y="18916"/>
                  </a:lnTo>
                  <a:lnTo>
                    <a:pt x="5462" y="18916"/>
                  </a:lnTo>
                  <a:lnTo>
                    <a:pt x="4968" y="18885"/>
                  </a:lnTo>
                  <a:lnTo>
                    <a:pt x="4505" y="18885"/>
                  </a:lnTo>
                  <a:lnTo>
                    <a:pt x="4505" y="18885"/>
                  </a:lnTo>
                  <a:lnTo>
                    <a:pt x="3271" y="18916"/>
                  </a:lnTo>
                  <a:lnTo>
                    <a:pt x="3271" y="18916"/>
                  </a:lnTo>
                  <a:lnTo>
                    <a:pt x="3024" y="18885"/>
                  </a:lnTo>
                  <a:lnTo>
                    <a:pt x="2932" y="18854"/>
                  </a:lnTo>
                  <a:lnTo>
                    <a:pt x="2870" y="18823"/>
                  </a:lnTo>
                  <a:lnTo>
                    <a:pt x="2808" y="18730"/>
                  </a:lnTo>
                  <a:lnTo>
                    <a:pt x="2777" y="18638"/>
                  </a:lnTo>
                  <a:lnTo>
                    <a:pt x="2747" y="18391"/>
                  </a:lnTo>
                  <a:lnTo>
                    <a:pt x="2747" y="18391"/>
                  </a:lnTo>
                  <a:lnTo>
                    <a:pt x="2747" y="15984"/>
                  </a:lnTo>
                  <a:lnTo>
                    <a:pt x="2747" y="15984"/>
                  </a:lnTo>
                  <a:lnTo>
                    <a:pt x="2747" y="1080"/>
                  </a:lnTo>
                  <a:lnTo>
                    <a:pt x="2747" y="1080"/>
                  </a:lnTo>
                  <a:lnTo>
                    <a:pt x="2747" y="1019"/>
                  </a:lnTo>
                  <a:lnTo>
                    <a:pt x="2747" y="1019"/>
                  </a:lnTo>
                  <a:lnTo>
                    <a:pt x="2777" y="741"/>
                  </a:lnTo>
                  <a:lnTo>
                    <a:pt x="2808" y="648"/>
                  </a:lnTo>
                  <a:lnTo>
                    <a:pt x="2870" y="556"/>
                  </a:lnTo>
                  <a:lnTo>
                    <a:pt x="2963" y="494"/>
                  </a:lnTo>
                  <a:lnTo>
                    <a:pt x="3055" y="463"/>
                  </a:lnTo>
                  <a:lnTo>
                    <a:pt x="3364" y="432"/>
                  </a:lnTo>
                  <a:lnTo>
                    <a:pt x="3364" y="432"/>
                  </a:lnTo>
                  <a:lnTo>
                    <a:pt x="8177" y="432"/>
                  </a:lnTo>
                  <a:lnTo>
                    <a:pt x="8177" y="432"/>
                  </a:lnTo>
                  <a:lnTo>
                    <a:pt x="8177" y="432"/>
                  </a:lnTo>
                  <a:lnTo>
                    <a:pt x="8177" y="432"/>
                  </a:lnTo>
                  <a:lnTo>
                    <a:pt x="7375" y="432"/>
                  </a:lnTo>
                  <a:lnTo>
                    <a:pt x="7375" y="432"/>
                  </a:lnTo>
                  <a:lnTo>
                    <a:pt x="6573" y="432"/>
                  </a:lnTo>
                  <a:lnTo>
                    <a:pt x="6573" y="432"/>
                  </a:lnTo>
                  <a:lnTo>
                    <a:pt x="6573" y="62"/>
                  </a:lnTo>
                  <a:lnTo>
                    <a:pt x="6573" y="62"/>
                  </a:lnTo>
                  <a:lnTo>
                    <a:pt x="6449" y="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8"/>
            <p:cNvSpPr/>
            <p:nvPr/>
          </p:nvSpPr>
          <p:spPr>
            <a:xfrm>
              <a:off x="3033925" y="4990875"/>
              <a:ext cx="28575" cy="25"/>
            </a:xfrm>
            <a:custGeom>
              <a:avLst/>
              <a:gdLst/>
              <a:ahLst/>
              <a:cxnLst/>
              <a:rect l="l" t="t" r="r" b="b"/>
              <a:pathLst>
                <a:path w="1143" h="1" extrusionOk="0">
                  <a:moveTo>
                    <a:pt x="1143" y="0"/>
                  </a:moveTo>
                  <a:lnTo>
                    <a:pt x="1143" y="0"/>
                  </a:lnTo>
                  <a:lnTo>
                    <a:pt x="1143" y="0"/>
                  </a:lnTo>
                  <a:lnTo>
                    <a:pt x="1143" y="0"/>
                  </a:lnTo>
                  <a:lnTo>
                    <a:pt x="495" y="0"/>
                  </a:lnTo>
                  <a:lnTo>
                    <a:pt x="495" y="0"/>
                  </a:lnTo>
                  <a:lnTo>
                    <a:pt x="1" y="0"/>
                  </a:lnTo>
                  <a:lnTo>
                    <a:pt x="1" y="0"/>
                  </a:lnTo>
                  <a:lnTo>
                    <a:pt x="186" y="0"/>
                  </a:lnTo>
                  <a:lnTo>
                    <a:pt x="186" y="0"/>
                  </a:lnTo>
                  <a:lnTo>
                    <a:pt x="1143" y="0"/>
                  </a:lnTo>
                  <a:lnTo>
                    <a:pt x="1143" y="0"/>
                  </a:lnTo>
                  <a:close/>
                </a:path>
              </a:pathLst>
            </a:custGeom>
            <a:solidFill>
              <a:srgbClr val="E8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8"/>
            <p:cNvSpPr/>
            <p:nvPr/>
          </p:nvSpPr>
          <p:spPr>
            <a:xfrm>
              <a:off x="4366175" y="4672275"/>
              <a:ext cx="278525" cy="799975"/>
            </a:xfrm>
            <a:custGeom>
              <a:avLst/>
              <a:gdLst/>
              <a:ahLst/>
              <a:cxnLst/>
              <a:rect l="l" t="t" r="r" b="b"/>
              <a:pathLst>
                <a:path w="11141" h="31999" extrusionOk="0">
                  <a:moveTo>
                    <a:pt x="5432" y="11325"/>
                  </a:moveTo>
                  <a:lnTo>
                    <a:pt x="5586" y="11356"/>
                  </a:lnTo>
                  <a:lnTo>
                    <a:pt x="5678" y="11386"/>
                  </a:lnTo>
                  <a:lnTo>
                    <a:pt x="5771" y="11448"/>
                  </a:lnTo>
                  <a:lnTo>
                    <a:pt x="5833" y="11541"/>
                  </a:lnTo>
                  <a:lnTo>
                    <a:pt x="5894" y="11633"/>
                  </a:lnTo>
                  <a:lnTo>
                    <a:pt x="5894" y="11726"/>
                  </a:lnTo>
                  <a:lnTo>
                    <a:pt x="5864" y="11849"/>
                  </a:lnTo>
                  <a:lnTo>
                    <a:pt x="5802" y="11973"/>
                  </a:lnTo>
                  <a:lnTo>
                    <a:pt x="5740" y="12065"/>
                  </a:lnTo>
                  <a:lnTo>
                    <a:pt x="5678" y="12096"/>
                  </a:lnTo>
                  <a:lnTo>
                    <a:pt x="5586" y="12127"/>
                  </a:lnTo>
                  <a:lnTo>
                    <a:pt x="2315" y="12127"/>
                  </a:lnTo>
                  <a:lnTo>
                    <a:pt x="2253" y="12096"/>
                  </a:lnTo>
                  <a:lnTo>
                    <a:pt x="2192" y="12034"/>
                  </a:lnTo>
                  <a:lnTo>
                    <a:pt x="2130" y="11973"/>
                  </a:lnTo>
                  <a:lnTo>
                    <a:pt x="2099" y="11911"/>
                  </a:lnTo>
                  <a:lnTo>
                    <a:pt x="2099" y="11695"/>
                  </a:lnTo>
                  <a:lnTo>
                    <a:pt x="2130" y="11541"/>
                  </a:lnTo>
                  <a:lnTo>
                    <a:pt x="2192" y="11417"/>
                  </a:lnTo>
                  <a:lnTo>
                    <a:pt x="2315" y="11356"/>
                  </a:lnTo>
                  <a:lnTo>
                    <a:pt x="2469" y="11325"/>
                  </a:lnTo>
                  <a:close/>
                  <a:moveTo>
                    <a:pt x="6697" y="2870"/>
                  </a:moveTo>
                  <a:lnTo>
                    <a:pt x="6728" y="2932"/>
                  </a:lnTo>
                  <a:lnTo>
                    <a:pt x="6758" y="3024"/>
                  </a:lnTo>
                  <a:lnTo>
                    <a:pt x="6728" y="3209"/>
                  </a:lnTo>
                  <a:lnTo>
                    <a:pt x="6728" y="6172"/>
                  </a:lnTo>
                  <a:lnTo>
                    <a:pt x="6758" y="13114"/>
                  </a:lnTo>
                  <a:lnTo>
                    <a:pt x="6728" y="13485"/>
                  </a:lnTo>
                  <a:lnTo>
                    <a:pt x="6728" y="13577"/>
                  </a:lnTo>
                  <a:lnTo>
                    <a:pt x="6666" y="13670"/>
                  </a:lnTo>
                  <a:lnTo>
                    <a:pt x="6604" y="13701"/>
                  </a:lnTo>
                  <a:lnTo>
                    <a:pt x="6481" y="13701"/>
                  </a:lnTo>
                  <a:lnTo>
                    <a:pt x="6141" y="13639"/>
                  </a:lnTo>
                  <a:lnTo>
                    <a:pt x="5740" y="13577"/>
                  </a:lnTo>
                  <a:lnTo>
                    <a:pt x="5308" y="13546"/>
                  </a:lnTo>
                  <a:lnTo>
                    <a:pt x="4475" y="13546"/>
                  </a:lnTo>
                  <a:lnTo>
                    <a:pt x="3148" y="13577"/>
                  </a:lnTo>
                  <a:lnTo>
                    <a:pt x="2778" y="13577"/>
                  </a:lnTo>
                  <a:lnTo>
                    <a:pt x="2439" y="13546"/>
                  </a:lnTo>
                  <a:lnTo>
                    <a:pt x="2346" y="13516"/>
                  </a:lnTo>
                  <a:lnTo>
                    <a:pt x="2253" y="13485"/>
                  </a:lnTo>
                  <a:lnTo>
                    <a:pt x="2130" y="13361"/>
                  </a:lnTo>
                  <a:lnTo>
                    <a:pt x="2099" y="13207"/>
                  </a:lnTo>
                  <a:lnTo>
                    <a:pt x="2099" y="13053"/>
                  </a:lnTo>
                  <a:lnTo>
                    <a:pt x="2099" y="12898"/>
                  </a:lnTo>
                  <a:lnTo>
                    <a:pt x="2130" y="12775"/>
                  </a:lnTo>
                  <a:lnTo>
                    <a:pt x="2192" y="12652"/>
                  </a:lnTo>
                  <a:lnTo>
                    <a:pt x="2284" y="12559"/>
                  </a:lnTo>
                  <a:lnTo>
                    <a:pt x="2408" y="12528"/>
                  </a:lnTo>
                  <a:lnTo>
                    <a:pt x="2562" y="12497"/>
                  </a:lnTo>
                  <a:lnTo>
                    <a:pt x="2685" y="12497"/>
                  </a:lnTo>
                  <a:lnTo>
                    <a:pt x="3457" y="12528"/>
                  </a:lnTo>
                  <a:lnTo>
                    <a:pt x="4197" y="12528"/>
                  </a:lnTo>
                  <a:lnTo>
                    <a:pt x="4969" y="12497"/>
                  </a:lnTo>
                  <a:lnTo>
                    <a:pt x="5740" y="12528"/>
                  </a:lnTo>
                  <a:lnTo>
                    <a:pt x="5956" y="12497"/>
                  </a:lnTo>
                  <a:lnTo>
                    <a:pt x="6049" y="12466"/>
                  </a:lnTo>
                  <a:lnTo>
                    <a:pt x="6110" y="12405"/>
                  </a:lnTo>
                  <a:lnTo>
                    <a:pt x="6172" y="12343"/>
                  </a:lnTo>
                  <a:lnTo>
                    <a:pt x="6203" y="12281"/>
                  </a:lnTo>
                  <a:lnTo>
                    <a:pt x="6234" y="12034"/>
                  </a:lnTo>
                  <a:lnTo>
                    <a:pt x="6234" y="11356"/>
                  </a:lnTo>
                  <a:lnTo>
                    <a:pt x="6203" y="11170"/>
                  </a:lnTo>
                  <a:lnTo>
                    <a:pt x="6141" y="11047"/>
                  </a:lnTo>
                  <a:lnTo>
                    <a:pt x="6018" y="10985"/>
                  </a:lnTo>
                  <a:lnTo>
                    <a:pt x="5833" y="10954"/>
                  </a:lnTo>
                  <a:lnTo>
                    <a:pt x="2531" y="10954"/>
                  </a:lnTo>
                  <a:lnTo>
                    <a:pt x="2346" y="10924"/>
                  </a:lnTo>
                  <a:lnTo>
                    <a:pt x="2253" y="10893"/>
                  </a:lnTo>
                  <a:lnTo>
                    <a:pt x="2192" y="10862"/>
                  </a:lnTo>
                  <a:lnTo>
                    <a:pt x="2161" y="10800"/>
                  </a:lnTo>
                  <a:lnTo>
                    <a:pt x="2130" y="10708"/>
                  </a:lnTo>
                  <a:lnTo>
                    <a:pt x="2099" y="10522"/>
                  </a:lnTo>
                  <a:lnTo>
                    <a:pt x="2099" y="9813"/>
                  </a:lnTo>
                  <a:lnTo>
                    <a:pt x="2130" y="9257"/>
                  </a:lnTo>
                  <a:lnTo>
                    <a:pt x="2130" y="8671"/>
                  </a:lnTo>
                  <a:lnTo>
                    <a:pt x="2130" y="7529"/>
                  </a:lnTo>
                  <a:lnTo>
                    <a:pt x="2099" y="5524"/>
                  </a:lnTo>
                  <a:lnTo>
                    <a:pt x="2099" y="5184"/>
                  </a:lnTo>
                  <a:lnTo>
                    <a:pt x="2130" y="5030"/>
                  </a:lnTo>
                  <a:lnTo>
                    <a:pt x="2223" y="4906"/>
                  </a:lnTo>
                  <a:lnTo>
                    <a:pt x="2315" y="4783"/>
                  </a:lnTo>
                  <a:lnTo>
                    <a:pt x="2469" y="4721"/>
                  </a:lnTo>
                  <a:lnTo>
                    <a:pt x="3457" y="4289"/>
                  </a:lnTo>
                  <a:lnTo>
                    <a:pt x="4444" y="3826"/>
                  </a:lnTo>
                  <a:lnTo>
                    <a:pt x="5432" y="3364"/>
                  </a:lnTo>
                  <a:lnTo>
                    <a:pt x="6450" y="2932"/>
                  </a:lnTo>
                  <a:lnTo>
                    <a:pt x="6573" y="2870"/>
                  </a:lnTo>
                  <a:close/>
                  <a:moveTo>
                    <a:pt x="5555" y="25025"/>
                  </a:moveTo>
                  <a:lnTo>
                    <a:pt x="5678" y="25087"/>
                  </a:lnTo>
                  <a:lnTo>
                    <a:pt x="5771" y="25118"/>
                  </a:lnTo>
                  <a:lnTo>
                    <a:pt x="5833" y="25179"/>
                  </a:lnTo>
                  <a:lnTo>
                    <a:pt x="5864" y="25272"/>
                  </a:lnTo>
                  <a:lnTo>
                    <a:pt x="5894" y="25365"/>
                  </a:lnTo>
                  <a:lnTo>
                    <a:pt x="5864" y="25488"/>
                  </a:lnTo>
                  <a:lnTo>
                    <a:pt x="5833" y="25611"/>
                  </a:lnTo>
                  <a:lnTo>
                    <a:pt x="5771" y="25735"/>
                  </a:lnTo>
                  <a:lnTo>
                    <a:pt x="5740" y="25766"/>
                  </a:lnTo>
                  <a:lnTo>
                    <a:pt x="5678" y="25797"/>
                  </a:lnTo>
                  <a:lnTo>
                    <a:pt x="5555" y="25797"/>
                  </a:lnTo>
                  <a:lnTo>
                    <a:pt x="5432" y="25827"/>
                  </a:lnTo>
                  <a:lnTo>
                    <a:pt x="4969" y="25797"/>
                  </a:lnTo>
                  <a:lnTo>
                    <a:pt x="4475" y="25797"/>
                  </a:lnTo>
                  <a:lnTo>
                    <a:pt x="3549" y="25827"/>
                  </a:lnTo>
                  <a:lnTo>
                    <a:pt x="2500" y="25827"/>
                  </a:lnTo>
                  <a:lnTo>
                    <a:pt x="2377" y="25797"/>
                  </a:lnTo>
                  <a:lnTo>
                    <a:pt x="2284" y="25766"/>
                  </a:lnTo>
                  <a:lnTo>
                    <a:pt x="2192" y="25704"/>
                  </a:lnTo>
                  <a:lnTo>
                    <a:pt x="2130" y="25611"/>
                  </a:lnTo>
                  <a:lnTo>
                    <a:pt x="2099" y="25519"/>
                  </a:lnTo>
                  <a:lnTo>
                    <a:pt x="2068" y="25426"/>
                  </a:lnTo>
                  <a:lnTo>
                    <a:pt x="2099" y="25303"/>
                  </a:lnTo>
                  <a:lnTo>
                    <a:pt x="2161" y="25179"/>
                  </a:lnTo>
                  <a:lnTo>
                    <a:pt x="2223" y="25087"/>
                  </a:lnTo>
                  <a:lnTo>
                    <a:pt x="2315" y="25056"/>
                  </a:lnTo>
                  <a:lnTo>
                    <a:pt x="2408" y="25025"/>
                  </a:lnTo>
                  <a:close/>
                  <a:moveTo>
                    <a:pt x="5493" y="27617"/>
                  </a:moveTo>
                  <a:lnTo>
                    <a:pt x="5678" y="27648"/>
                  </a:lnTo>
                  <a:lnTo>
                    <a:pt x="5802" y="27741"/>
                  </a:lnTo>
                  <a:lnTo>
                    <a:pt x="5864" y="27864"/>
                  </a:lnTo>
                  <a:lnTo>
                    <a:pt x="5894" y="28018"/>
                  </a:lnTo>
                  <a:lnTo>
                    <a:pt x="5864" y="28234"/>
                  </a:lnTo>
                  <a:lnTo>
                    <a:pt x="5802" y="28389"/>
                  </a:lnTo>
                  <a:lnTo>
                    <a:pt x="5740" y="28419"/>
                  </a:lnTo>
                  <a:lnTo>
                    <a:pt x="5678" y="28450"/>
                  </a:lnTo>
                  <a:lnTo>
                    <a:pt x="5493" y="28481"/>
                  </a:lnTo>
                  <a:lnTo>
                    <a:pt x="2284" y="28481"/>
                  </a:lnTo>
                  <a:lnTo>
                    <a:pt x="2192" y="28419"/>
                  </a:lnTo>
                  <a:lnTo>
                    <a:pt x="2130" y="28327"/>
                  </a:lnTo>
                  <a:lnTo>
                    <a:pt x="2068" y="28173"/>
                  </a:lnTo>
                  <a:lnTo>
                    <a:pt x="2068" y="28049"/>
                  </a:lnTo>
                  <a:lnTo>
                    <a:pt x="2099" y="27926"/>
                  </a:lnTo>
                  <a:lnTo>
                    <a:pt x="2130" y="27771"/>
                  </a:lnTo>
                  <a:lnTo>
                    <a:pt x="2223" y="27679"/>
                  </a:lnTo>
                  <a:lnTo>
                    <a:pt x="2315" y="27648"/>
                  </a:lnTo>
                  <a:lnTo>
                    <a:pt x="2408" y="27617"/>
                  </a:lnTo>
                  <a:lnTo>
                    <a:pt x="2531" y="27617"/>
                  </a:lnTo>
                  <a:lnTo>
                    <a:pt x="3179" y="27648"/>
                  </a:lnTo>
                  <a:lnTo>
                    <a:pt x="5185" y="27648"/>
                  </a:lnTo>
                  <a:lnTo>
                    <a:pt x="5493" y="27617"/>
                  </a:lnTo>
                  <a:close/>
                  <a:moveTo>
                    <a:pt x="7252" y="29808"/>
                  </a:moveTo>
                  <a:lnTo>
                    <a:pt x="7746" y="30579"/>
                  </a:lnTo>
                  <a:lnTo>
                    <a:pt x="7993" y="30981"/>
                  </a:lnTo>
                  <a:lnTo>
                    <a:pt x="8209" y="31413"/>
                  </a:lnTo>
                  <a:lnTo>
                    <a:pt x="7838" y="31443"/>
                  </a:lnTo>
                  <a:lnTo>
                    <a:pt x="7499" y="31413"/>
                  </a:lnTo>
                  <a:lnTo>
                    <a:pt x="7376" y="31382"/>
                  </a:lnTo>
                  <a:lnTo>
                    <a:pt x="7283" y="31320"/>
                  </a:lnTo>
                  <a:lnTo>
                    <a:pt x="7221" y="31227"/>
                  </a:lnTo>
                  <a:lnTo>
                    <a:pt x="7160" y="31135"/>
                  </a:lnTo>
                  <a:lnTo>
                    <a:pt x="7160" y="30857"/>
                  </a:lnTo>
                  <a:lnTo>
                    <a:pt x="7160" y="30487"/>
                  </a:lnTo>
                  <a:lnTo>
                    <a:pt x="7190" y="30086"/>
                  </a:lnTo>
                  <a:lnTo>
                    <a:pt x="7252" y="29808"/>
                  </a:lnTo>
                  <a:close/>
                  <a:moveTo>
                    <a:pt x="6728" y="16570"/>
                  </a:moveTo>
                  <a:lnTo>
                    <a:pt x="6758" y="16755"/>
                  </a:lnTo>
                  <a:lnTo>
                    <a:pt x="6728" y="16941"/>
                  </a:lnTo>
                  <a:lnTo>
                    <a:pt x="6758" y="27679"/>
                  </a:lnTo>
                  <a:lnTo>
                    <a:pt x="6758" y="30919"/>
                  </a:lnTo>
                  <a:lnTo>
                    <a:pt x="6728" y="31289"/>
                  </a:lnTo>
                  <a:lnTo>
                    <a:pt x="6697" y="31413"/>
                  </a:lnTo>
                  <a:lnTo>
                    <a:pt x="6635" y="31505"/>
                  </a:lnTo>
                  <a:lnTo>
                    <a:pt x="6542" y="31567"/>
                  </a:lnTo>
                  <a:lnTo>
                    <a:pt x="6419" y="31598"/>
                  </a:lnTo>
                  <a:lnTo>
                    <a:pt x="6049" y="31629"/>
                  </a:lnTo>
                  <a:lnTo>
                    <a:pt x="4413" y="31598"/>
                  </a:lnTo>
                  <a:lnTo>
                    <a:pt x="2778" y="31629"/>
                  </a:lnTo>
                  <a:lnTo>
                    <a:pt x="2562" y="31629"/>
                  </a:lnTo>
                  <a:lnTo>
                    <a:pt x="2346" y="31598"/>
                  </a:lnTo>
                  <a:lnTo>
                    <a:pt x="2253" y="31536"/>
                  </a:lnTo>
                  <a:lnTo>
                    <a:pt x="2192" y="31505"/>
                  </a:lnTo>
                  <a:lnTo>
                    <a:pt x="2161" y="31443"/>
                  </a:lnTo>
                  <a:lnTo>
                    <a:pt x="2130" y="31351"/>
                  </a:lnTo>
                  <a:lnTo>
                    <a:pt x="2099" y="31135"/>
                  </a:lnTo>
                  <a:lnTo>
                    <a:pt x="2099" y="30857"/>
                  </a:lnTo>
                  <a:lnTo>
                    <a:pt x="2099" y="30549"/>
                  </a:lnTo>
                  <a:lnTo>
                    <a:pt x="2037" y="29931"/>
                  </a:lnTo>
                  <a:lnTo>
                    <a:pt x="2007" y="29592"/>
                  </a:lnTo>
                  <a:lnTo>
                    <a:pt x="2037" y="29438"/>
                  </a:lnTo>
                  <a:lnTo>
                    <a:pt x="2068" y="29283"/>
                  </a:lnTo>
                  <a:lnTo>
                    <a:pt x="2161" y="29098"/>
                  </a:lnTo>
                  <a:lnTo>
                    <a:pt x="2253" y="28944"/>
                  </a:lnTo>
                  <a:lnTo>
                    <a:pt x="2408" y="28851"/>
                  </a:lnTo>
                  <a:lnTo>
                    <a:pt x="2593" y="28790"/>
                  </a:lnTo>
                  <a:lnTo>
                    <a:pt x="2871" y="28759"/>
                  </a:lnTo>
                  <a:lnTo>
                    <a:pt x="3148" y="28759"/>
                  </a:lnTo>
                  <a:lnTo>
                    <a:pt x="3889" y="28821"/>
                  </a:lnTo>
                  <a:lnTo>
                    <a:pt x="4259" y="28851"/>
                  </a:lnTo>
                  <a:lnTo>
                    <a:pt x="5740" y="28851"/>
                  </a:lnTo>
                  <a:lnTo>
                    <a:pt x="5987" y="28821"/>
                  </a:lnTo>
                  <a:lnTo>
                    <a:pt x="6080" y="28821"/>
                  </a:lnTo>
                  <a:lnTo>
                    <a:pt x="6141" y="28759"/>
                  </a:lnTo>
                  <a:lnTo>
                    <a:pt x="6172" y="28697"/>
                  </a:lnTo>
                  <a:lnTo>
                    <a:pt x="6203" y="28605"/>
                  </a:lnTo>
                  <a:lnTo>
                    <a:pt x="6234" y="28389"/>
                  </a:lnTo>
                  <a:lnTo>
                    <a:pt x="6234" y="27648"/>
                  </a:lnTo>
                  <a:lnTo>
                    <a:pt x="6234" y="27494"/>
                  </a:lnTo>
                  <a:lnTo>
                    <a:pt x="6172" y="27370"/>
                  </a:lnTo>
                  <a:lnTo>
                    <a:pt x="6049" y="27309"/>
                  </a:lnTo>
                  <a:lnTo>
                    <a:pt x="5894" y="27278"/>
                  </a:lnTo>
                  <a:lnTo>
                    <a:pt x="2377" y="27278"/>
                  </a:lnTo>
                  <a:lnTo>
                    <a:pt x="2253" y="27216"/>
                  </a:lnTo>
                  <a:lnTo>
                    <a:pt x="2192" y="27154"/>
                  </a:lnTo>
                  <a:lnTo>
                    <a:pt x="2161" y="27093"/>
                  </a:lnTo>
                  <a:lnTo>
                    <a:pt x="2099" y="26907"/>
                  </a:lnTo>
                  <a:lnTo>
                    <a:pt x="2068" y="26722"/>
                  </a:lnTo>
                  <a:lnTo>
                    <a:pt x="2099" y="26537"/>
                  </a:lnTo>
                  <a:lnTo>
                    <a:pt x="2192" y="26352"/>
                  </a:lnTo>
                  <a:lnTo>
                    <a:pt x="2253" y="26259"/>
                  </a:lnTo>
                  <a:lnTo>
                    <a:pt x="2377" y="26229"/>
                  </a:lnTo>
                  <a:lnTo>
                    <a:pt x="2593" y="26198"/>
                  </a:lnTo>
                  <a:lnTo>
                    <a:pt x="4259" y="26229"/>
                  </a:lnTo>
                  <a:lnTo>
                    <a:pt x="5925" y="26229"/>
                  </a:lnTo>
                  <a:lnTo>
                    <a:pt x="6049" y="26167"/>
                  </a:lnTo>
                  <a:lnTo>
                    <a:pt x="6141" y="26105"/>
                  </a:lnTo>
                  <a:lnTo>
                    <a:pt x="6203" y="26013"/>
                  </a:lnTo>
                  <a:lnTo>
                    <a:pt x="6234" y="25858"/>
                  </a:lnTo>
                  <a:lnTo>
                    <a:pt x="6234" y="24994"/>
                  </a:lnTo>
                  <a:lnTo>
                    <a:pt x="6203" y="24840"/>
                  </a:lnTo>
                  <a:lnTo>
                    <a:pt x="6141" y="24747"/>
                  </a:lnTo>
                  <a:lnTo>
                    <a:pt x="6049" y="24686"/>
                  </a:lnTo>
                  <a:lnTo>
                    <a:pt x="5925" y="24655"/>
                  </a:lnTo>
                  <a:lnTo>
                    <a:pt x="2439" y="24655"/>
                  </a:lnTo>
                  <a:lnTo>
                    <a:pt x="2315" y="24624"/>
                  </a:lnTo>
                  <a:lnTo>
                    <a:pt x="2223" y="24562"/>
                  </a:lnTo>
                  <a:lnTo>
                    <a:pt x="2161" y="24470"/>
                  </a:lnTo>
                  <a:lnTo>
                    <a:pt x="2130" y="24346"/>
                  </a:lnTo>
                  <a:lnTo>
                    <a:pt x="2099" y="24099"/>
                  </a:lnTo>
                  <a:lnTo>
                    <a:pt x="2099" y="23853"/>
                  </a:lnTo>
                  <a:lnTo>
                    <a:pt x="2130" y="22927"/>
                  </a:lnTo>
                  <a:lnTo>
                    <a:pt x="2130" y="22032"/>
                  </a:lnTo>
                  <a:lnTo>
                    <a:pt x="2130" y="20181"/>
                  </a:lnTo>
                  <a:lnTo>
                    <a:pt x="2130" y="19594"/>
                  </a:lnTo>
                  <a:lnTo>
                    <a:pt x="2099" y="19039"/>
                  </a:lnTo>
                  <a:lnTo>
                    <a:pt x="2099" y="18823"/>
                  </a:lnTo>
                  <a:lnTo>
                    <a:pt x="2161" y="18669"/>
                  </a:lnTo>
                  <a:lnTo>
                    <a:pt x="2284" y="18545"/>
                  </a:lnTo>
                  <a:lnTo>
                    <a:pt x="2439" y="18422"/>
                  </a:lnTo>
                  <a:lnTo>
                    <a:pt x="6481" y="16601"/>
                  </a:lnTo>
                  <a:lnTo>
                    <a:pt x="6573" y="16570"/>
                  </a:lnTo>
                  <a:close/>
                  <a:moveTo>
                    <a:pt x="3519" y="0"/>
                  </a:moveTo>
                  <a:lnTo>
                    <a:pt x="3056" y="31"/>
                  </a:lnTo>
                  <a:lnTo>
                    <a:pt x="2593" y="124"/>
                  </a:lnTo>
                  <a:lnTo>
                    <a:pt x="2130" y="278"/>
                  </a:lnTo>
                  <a:lnTo>
                    <a:pt x="2130" y="370"/>
                  </a:lnTo>
                  <a:lnTo>
                    <a:pt x="2099" y="401"/>
                  </a:lnTo>
                  <a:lnTo>
                    <a:pt x="2007" y="463"/>
                  </a:lnTo>
                  <a:lnTo>
                    <a:pt x="1945" y="494"/>
                  </a:lnTo>
                  <a:lnTo>
                    <a:pt x="1914" y="556"/>
                  </a:lnTo>
                  <a:lnTo>
                    <a:pt x="1883" y="617"/>
                  </a:lnTo>
                  <a:lnTo>
                    <a:pt x="1883" y="679"/>
                  </a:lnTo>
                  <a:lnTo>
                    <a:pt x="1883" y="741"/>
                  </a:lnTo>
                  <a:lnTo>
                    <a:pt x="1883" y="802"/>
                  </a:lnTo>
                  <a:lnTo>
                    <a:pt x="2037" y="741"/>
                  </a:lnTo>
                  <a:lnTo>
                    <a:pt x="2192" y="679"/>
                  </a:lnTo>
                  <a:lnTo>
                    <a:pt x="2500" y="525"/>
                  </a:lnTo>
                  <a:lnTo>
                    <a:pt x="2778" y="432"/>
                  </a:lnTo>
                  <a:lnTo>
                    <a:pt x="2932" y="401"/>
                  </a:lnTo>
                  <a:lnTo>
                    <a:pt x="6450" y="401"/>
                  </a:lnTo>
                  <a:lnTo>
                    <a:pt x="6542" y="432"/>
                  </a:lnTo>
                  <a:lnTo>
                    <a:pt x="6604" y="463"/>
                  </a:lnTo>
                  <a:lnTo>
                    <a:pt x="6635" y="525"/>
                  </a:lnTo>
                  <a:lnTo>
                    <a:pt x="6666" y="617"/>
                  </a:lnTo>
                  <a:lnTo>
                    <a:pt x="6728" y="802"/>
                  </a:lnTo>
                  <a:lnTo>
                    <a:pt x="6789" y="1049"/>
                  </a:lnTo>
                  <a:lnTo>
                    <a:pt x="6789" y="1327"/>
                  </a:lnTo>
                  <a:lnTo>
                    <a:pt x="6789" y="1574"/>
                  </a:lnTo>
                  <a:lnTo>
                    <a:pt x="6758" y="1852"/>
                  </a:lnTo>
                  <a:lnTo>
                    <a:pt x="6697" y="2068"/>
                  </a:lnTo>
                  <a:lnTo>
                    <a:pt x="6573" y="2253"/>
                  </a:lnTo>
                  <a:lnTo>
                    <a:pt x="6419" y="2438"/>
                  </a:lnTo>
                  <a:lnTo>
                    <a:pt x="6265" y="2592"/>
                  </a:lnTo>
                  <a:lnTo>
                    <a:pt x="6049" y="2716"/>
                  </a:lnTo>
                  <a:lnTo>
                    <a:pt x="5802" y="2839"/>
                  </a:lnTo>
                  <a:lnTo>
                    <a:pt x="4907" y="3148"/>
                  </a:lnTo>
                  <a:lnTo>
                    <a:pt x="4568" y="3302"/>
                  </a:lnTo>
                  <a:lnTo>
                    <a:pt x="4228" y="3456"/>
                  </a:lnTo>
                  <a:lnTo>
                    <a:pt x="3519" y="3826"/>
                  </a:lnTo>
                  <a:lnTo>
                    <a:pt x="2932" y="4104"/>
                  </a:lnTo>
                  <a:lnTo>
                    <a:pt x="2346" y="4320"/>
                  </a:lnTo>
                  <a:lnTo>
                    <a:pt x="1729" y="4505"/>
                  </a:lnTo>
                  <a:lnTo>
                    <a:pt x="1389" y="4536"/>
                  </a:lnTo>
                  <a:lnTo>
                    <a:pt x="1081" y="4598"/>
                  </a:lnTo>
                  <a:lnTo>
                    <a:pt x="587" y="4598"/>
                  </a:lnTo>
                  <a:lnTo>
                    <a:pt x="124" y="4567"/>
                  </a:lnTo>
                  <a:lnTo>
                    <a:pt x="32" y="4629"/>
                  </a:lnTo>
                  <a:lnTo>
                    <a:pt x="1" y="4721"/>
                  </a:lnTo>
                  <a:lnTo>
                    <a:pt x="1" y="4937"/>
                  </a:lnTo>
                  <a:lnTo>
                    <a:pt x="1482" y="4937"/>
                  </a:lnTo>
                  <a:lnTo>
                    <a:pt x="1575" y="4968"/>
                  </a:lnTo>
                  <a:lnTo>
                    <a:pt x="1636" y="5030"/>
                  </a:lnTo>
                  <a:lnTo>
                    <a:pt x="1698" y="5092"/>
                  </a:lnTo>
                  <a:lnTo>
                    <a:pt x="1729" y="5184"/>
                  </a:lnTo>
                  <a:lnTo>
                    <a:pt x="1760" y="5431"/>
                  </a:lnTo>
                  <a:lnTo>
                    <a:pt x="1729" y="7097"/>
                  </a:lnTo>
                  <a:lnTo>
                    <a:pt x="1729" y="12189"/>
                  </a:lnTo>
                  <a:lnTo>
                    <a:pt x="1760" y="13608"/>
                  </a:lnTo>
                  <a:lnTo>
                    <a:pt x="1760" y="13793"/>
                  </a:lnTo>
                  <a:lnTo>
                    <a:pt x="1698" y="13978"/>
                  </a:lnTo>
                  <a:lnTo>
                    <a:pt x="1667" y="14102"/>
                  </a:lnTo>
                  <a:lnTo>
                    <a:pt x="1575" y="14194"/>
                  </a:lnTo>
                  <a:lnTo>
                    <a:pt x="1451" y="14256"/>
                  </a:lnTo>
                  <a:lnTo>
                    <a:pt x="1266" y="14287"/>
                  </a:lnTo>
                  <a:lnTo>
                    <a:pt x="1266" y="14194"/>
                  </a:lnTo>
                  <a:lnTo>
                    <a:pt x="1266" y="14102"/>
                  </a:lnTo>
                  <a:lnTo>
                    <a:pt x="1235" y="13855"/>
                  </a:lnTo>
                  <a:lnTo>
                    <a:pt x="1204" y="13762"/>
                  </a:lnTo>
                  <a:lnTo>
                    <a:pt x="1143" y="13701"/>
                  </a:lnTo>
                  <a:lnTo>
                    <a:pt x="1081" y="13639"/>
                  </a:lnTo>
                  <a:lnTo>
                    <a:pt x="1019" y="13608"/>
                  </a:lnTo>
                  <a:lnTo>
                    <a:pt x="803" y="13546"/>
                  </a:lnTo>
                  <a:lnTo>
                    <a:pt x="402" y="13546"/>
                  </a:lnTo>
                  <a:lnTo>
                    <a:pt x="1" y="13577"/>
                  </a:lnTo>
                  <a:lnTo>
                    <a:pt x="1" y="13948"/>
                  </a:lnTo>
                  <a:lnTo>
                    <a:pt x="155" y="13978"/>
                  </a:lnTo>
                  <a:lnTo>
                    <a:pt x="680" y="13978"/>
                  </a:lnTo>
                  <a:lnTo>
                    <a:pt x="772" y="14009"/>
                  </a:lnTo>
                  <a:lnTo>
                    <a:pt x="803" y="14102"/>
                  </a:lnTo>
                  <a:lnTo>
                    <a:pt x="834" y="14225"/>
                  </a:lnTo>
                  <a:lnTo>
                    <a:pt x="803" y="14441"/>
                  </a:lnTo>
                  <a:lnTo>
                    <a:pt x="772" y="14534"/>
                  </a:lnTo>
                  <a:lnTo>
                    <a:pt x="741" y="14596"/>
                  </a:lnTo>
                  <a:lnTo>
                    <a:pt x="680" y="14657"/>
                  </a:lnTo>
                  <a:lnTo>
                    <a:pt x="587" y="14688"/>
                  </a:lnTo>
                  <a:lnTo>
                    <a:pt x="371" y="14719"/>
                  </a:lnTo>
                  <a:lnTo>
                    <a:pt x="1" y="14750"/>
                  </a:lnTo>
                  <a:lnTo>
                    <a:pt x="1" y="15120"/>
                  </a:lnTo>
                  <a:lnTo>
                    <a:pt x="1" y="15182"/>
                  </a:lnTo>
                  <a:lnTo>
                    <a:pt x="32" y="15244"/>
                  </a:lnTo>
                  <a:lnTo>
                    <a:pt x="93" y="15305"/>
                  </a:lnTo>
                  <a:lnTo>
                    <a:pt x="1297" y="14781"/>
                  </a:lnTo>
                  <a:lnTo>
                    <a:pt x="2469" y="14256"/>
                  </a:lnTo>
                  <a:lnTo>
                    <a:pt x="2716" y="14164"/>
                  </a:lnTo>
                  <a:lnTo>
                    <a:pt x="2963" y="14102"/>
                  </a:lnTo>
                  <a:lnTo>
                    <a:pt x="3210" y="14071"/>
                  </a:lnTo>
                  <a:lnTo>
                    <a:pt x="3457" y="14071"/>
                  </a:lnTo>
                  <a:lnTo>
                    <a:pt x="4136" y="14102"/>
                  </a:lnTo>
                  <a:lnTo>
                    <a:pt x="6450" y="14102"/>
                  </a:lnTo>
                  <a:lnTo>
                    <a:pt x="6604" y="14133"/>
                  </a:lnTo>
                  <a:lnTo>
                    <a:pt x="6697" y="14194"/>
                  </a:lnTo>
                  <a:lnTo>
                    <a:pt x="6758" y="14287"/>
                  </a:lnTo>
                  <a:lnTo>
                    <a:pt x="6789" y="14441"/>
                  </a:lnTo>
                  <a:lnTo>
                    <a:pt x="6789" y="14842"/>
                  </a:lnTo>
                  <a:lnTo>
                    <a:pt x="6758" y="15244"/>
                  </a:lnTo>
                  <a:lnTo>
                    <a:pt x="6635" y="15645"/>
                  </a:lnTo>
                  <a:lnTo>
                    <a:pt x="6512" y="16015"/>
                  </a:lnTo>
                  <a:lnTo>
                    <a:pt x="6450" y="16108"/>
                  </a:lnTo>
                  <a:lnTo>
                    <a:pt x="6357" y="16200"/>
                  </a:lnTo>
                  <a:lnTo>
                    <a:pt x="6265" y="16262"/>
                  </a:lnTo>
                  <a:lnTo>
                    <a:pt x="6141" y="16324"/>
                  </a:lnTo>
                  <a:lnTo>
                    <a:pt x="4598" y="16971"/>
                  </a:lnTo>
                  <a:lnTo>
                    <a:pt x="4074" y="17249"/>
                  </a:lnTo>
                  <a:lnTo>
                    <a:pt x="3549" y="17527"/>
                  </a:lnTo>
                  <a:lnTo>
                    <a:pt x="3056" y="17774"/>
                  </a:lnTo>
                  <a:lnTo>
                    <a:pt x="2562" y="17959"/>
                  </a:lnTo>
                  <a:lnTo>
                    <a:pt x="2037" y="18113"/>
                  </a:lnTo>
                  <a:lnTo>
                    <a:pt x="1482" y="18175"/>
                  </a:lnTo>
                  <a:lnTo>
                    <a:pt x="711" y="18267"/>
                  </a:lnTo>
                  <a:lnTo>
                    <a:pt x="680" y="18360"/>
                  </a:lnTo>
                  <a:lnTo>
                    <a:pt x="649" y="18483"/>
                  </a:lnTo>
                  <a:lnTo>
                    <a:pt x="649" y="18576"/>
                  </a:lnTo>
                  <a:lnTo>
                    <a:pt x="649" y="18638"/>
                  </a:lnTo>
                  <a:lnTo>
                    <a:pt x="1235" y="18638"/>
                  </a:lnTo>
                  <a:lnTo>
                    <a:pt x="1482" y="18669"/>
                  </a:lnTo>
                  <a:lnTo>
                    <a:pt x="1575" y="18699"/>
                  </a:lnTo>
                  <a:lnTo>
                    <a:pt x="1636" y="18730"/>
                  </a:lnTo>
                  <a:lnTo>
                    <a:pt x="1667" y="18792"/>
                  </a:lnTo>
                  <a:lnTo>
                    <a:pt x="1729" y="18885"/>
                  </a:lnTo>
                  <a:lnTo>
                    <a:pt x="1760" y="19131"/>
                  </a:lnTo>
                  <a:lnTo>
                    <a:pt x="1760" y="19502"/>
                  </a:lnTo>
                  <a:lnTo>
                    <a:pt x="1760" y="19903"/>
                  </a:lnTo>
                  <a:lnTo>
                    <a:pt x="1729" y="20366"/>
                  </a:lnTo>
                  <a:lnTo>
                    <a:pt x="1729" y="20859"/>
                  </a:lnTo>
                  <a:lnTo>
                    <a:pt x="1729" y="28635"/>
                  </a:lnTo>
                  <a:lnTo>
                    <a:pt x="1760" y="30826"/>
                  </a:lnTo>
                  <a:lnTo>
                    <a:pt x="1760" y="31042"/>
                  </a:lnTo>
                  <a:lnTo>
                    <a:pt x="1729" y="31227"/>
                  </a:lnTo>
                  <a:lnTo>
                    <a:pt x="1698" y="31413"/>
                  </a:lnTo>
                  <a:lnTo>
                    <a:pt x="1605" y="31536"/>
                  </a:lnTo>
                  <a:lnTo>
                    <a:pt x="1482" y="31598"/>
                  </a:lnTo>
                  <a:lnTo>
                    <a:pt x="1297" y="31629"/>
                  </a:lnTo>
                  <a:lnTo>
                    <a:pt x="772" y="31629"/>
                  </a:lnTo>
                  <a:lnTo>
                    <a:pt x="680" y="31690"/>
                  </a:lnTo>
                  <a:lnTo>
                    <a:pt x="711" y="31752"/>
                  </a:lnTo>
                  <a:lnTo>
                    <a:pt x="680" y="31845"/>
                  </a:lnTo>
                  <a:lnTo>
                    <a:pt x="649" y="31999"/>
                  </a:lnTo>
                  <a:lnTo>
                    <a:pt x="11140" y="31999"/>
                  </a:lnTo>
                  <a:lnTo>
                    <a:pt x="11140" y="31629"/>
                  </a:lnTo>
                  <a:lnTo>
                    <a:pt x="10955" y="31690"/>
                  </a:lnTo>
                  <a:lnTo>
                    <a:pt x="10400" y="31690"/>
                  </a:lnTo>
                  <a:lnTo>
                    <a:pt x="9998" y="31659"/>
                  </a:lnTo>
                  <a:lnTo>
                    <a:pt x="9597" y="31567"/>
                  </a:lnTo>
                  <a:lnTo>
                    <a:pt x="9227" y="31443"/>
                  </a:lnTo>
                  <a:lnTo>
                    <a:pt x="8888" y="31289"/>
                  </a:lnTo>
                  <a:lnTo>
                    <a:pt x="8579" y="31073"/>
                  </a:lnTo>
                  <a:lnTo>
                    <a:pt x="8301" y="30795"/>
                  </a:lnTo>
                  <a:lnTo>
                    <a:pt x="8054" y="30456"/>
                  </a:lnTo>
                  <a:lnTo>
                    <a:pt x="7838" y="30086"/>
                  </a:lnTo>
                  <a:lnTo>
                    <a:pt x="7592" y="29530"/>
                  </a:lnTo>
                  <a:lnTo>
                    <a:pt x="7376" y="28975"/>
                  </a:lnTo>
                  <a:lnTo>
                    <a:pt x="7283" y="28666"/>
                  </a:lnTo>
                  <a:lnTo>
                    <a:pt x="7190" y="28358"/>
                  </a:lnTo>
                  <a:lnTo>
                    <a:pt x="7160" y="28049"/>
                  </a:lnTo>
                  <a:lnTo>
                    <a:pt x="7160" y="27710"/>
                  </a:lnTo>
                  <a:lnTo>
                    <a:pt x="7160" y="25488"/>
                  </a:lnTo>
                  <a:lnTo>
                    <a:pt x="7160" y="4104"/>
                  </a:lnTo>
                  <a:lnTo>
                    <a:pt x="7160" y="741"/>
                  </a:lnTo>
                  <a:lnTo>
                    <a:pt x="7160" y="525"/>
                  </a:lnTo>
                  <a:lnTo>
                    <a:pt x="7129" y="340"/>
                  </a:lnTo>
                  <a:lnTo>
                    <a:pt x="7098" y="216"/>
                  </a:lnTo>
                  <a:lnTo>
                    <a:pt x="7005" y="124"/>
                  </a:lnTo>
                  <a:lnTo>
                    <a:pt x="6913" y="62"/>
                  </a:lnTo>
                  <a:lnTo>
                    <a:pt x="6789" y="0"/>
                  </a:lnTo>
                  <a:lnTo>
                    <a:pt x="6388" y="0"/>
                  </a:lnTo>
                  <a:lnTo>
                    <a:pt x="5185" y="31"/>
                  </a:lnTo>
                  <a:lnTo>
                    <a:pt x="4012" y="0"/>
                  </a:lnTo>
                  <a:close/>
                </a:path>
              </a:pathLst>
            </a:custGeom>
            <a:solidFill>
              <a:srgbClr val="D94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8"/>
            <p:cNvSpPr/>
            <p:nvPr/>
          </p:nvSpPr>
          <p:spPr>
            <a:xfrm>
              <a:off x="3745950" y="4595125"/>
              <a:ext cx="317850" cy="877125"/>
            </a:xfrm>
            <a:custGeom>
              <a:avLst/>
              <a:gdLst/>
              <a:ahLst/>
              <a:cxnLst/>
              <a:rect l="l" t="t" r="r" b="b"/>
              <a:pathLst>
                <a:path w="12714" h="35085" extrusionOk="0">
                  <a:moveTo>
                    <a:pt x="5308" y="14411"/>
                  </a:moveTo>
                  <a:lnTo>
                    <a:pt x="5308" y="14442"/>
                  </a:lnTo>
                  <a:lnTo>
                    <a:pt x="5987" y="14442"/>
                  </a:lnTo>
                  <a:lnTo>
                    <a:pt x="6049" y="14503"/>
                  </a:lnTo>
                  <a:lnTo>
                    <a:pt x="6111" y="14596"/>
                  </a:lnTo>
                  <a:lnTo>
                    <a:pt x="6111" y="14750"/>
                  </a:lnTo>
                  <a:lnTo>
                    <a:pt x="6111" y="14904"/>
                  </a:lnTo>
                  <a:lnTo>
                    <a:pt x="6080" y="15059"/>
                  </a:lnTo>
                  <a:lnTo>
                    <a:pt x="6018" y="15151"/>
                  </a:lnTo>
                  <a:lnTo>
                    <a:pt x="5925" y="15213"/>
                  </a:lnTo>
                  <a:lnTo>
                    <a:pt x="4691" y="15213"/>
                  </a:lnTo>
                  <a:lnTo>
                    <a:pt x="4599" y="15182"/>
                  </a:lnTo>
                  <a:lnTo>
                    <a:pt x="4537" y="15120"/>
                  </a:lnTo>
                  <a:lnTo>
                    <a:pt x="4475" y="15028"/>
                  </a:lnTo>
                  <a:lnTo>
                    <a:pt x="4444" y="14904"/>
                  </a:lnTo>
                  <a:lnTo>
                    <a:pt x="4444" y="14781"/>
                  </a:lnTo>
                  <a:lnTo>
                    <a:pt x="4444" y="14658"/>
                  </a:lnTo>
                  <a:lnTo>
                    <a:pt x="4506" y="14534"/>
                  </a:lnTo>
                  <a:lnTo>
                    <a:pt x="4568" y="14472"/>
                  </a:lnTo>
                  <a:lnTo>
                    <a:pt x="4629" y="14442"/>
                  </a:lnTo>
                  <a:lnTo>
                    <a:pt x="4753" y="14411"/>
                  </a:lnTo>
                  <a:close/>
                  <a:moveTo>
                    <a:pt x="11881" y="14411"/>
                  </a:moveTo>
                  <a:lnTo>
                    <a:pt x="12097" y="14442"/>
                  </a:lnTo>
                  <a:lnTo>
                    <a:pt x="12220" y="14503"/>
                  </a:lnTo>
                  <a:lnTo>
                    <a:pt x="12251" y="14534"/>
                  </a:lnTo>
                  <a:lnTo>
                    <a:pt x="12282" y="14596"/>
                  </a:lnTo>
                  <a:lnTo>
                    <a:pt x="12313" y="14781"/>
                  </a:lnTo>
                  <a:lnTo>
                    <a:pt x="12282" y="14997"/>
                  </a:lnTo>
                  <a:lnTo>
                    <a:pt x="12282" y="15059"/>
                  </a:lnTo>
                  <a:lnTo>
                    <a:pt x="12220" y="15120"/>
                  </a:lnTo>
                  <a:lnTo>
                    <a:pt x="12158" y="15151"/>
                  </a:lnTo>
                  <a:lnTo>
                    <a:pt x="12097" y="15213"/>
                  </a:lnTo>
                  <a:lnTo>
                    <a:pt x="8795" y="15213"/>
                  </a:lnTo>
                  <a:lnTo>
                    <a:pt x="8672" y="15151"/>
                  </a:lnTo>
                  <a:lnTo>
                    <a:pt x="8610" y="15028"/>
                  </a:lnTo>
                  <a:lnTo>
                    <a:pt x="8579" y="14874"/>
                  </a:lnTo>
                  <a:lnTo>
                    <a:pt x="8579" y="14658"/>
                  </a:lnTo>
                  <a:lnTo>
                    <a:pt x="8579" y="14565"/>
                  </a:lnTo>
                  <a:lnTo>
                    <a:pt x="8641" y="14534"/>
                  </a:lnTo>
                  <a:lnTo>
                    <a:pt x="8672" y="14472"/>
                  </a:lnTo>
                  <a:lnTo>
                    <a:pt x="8764" y="14442"/>
                  </a:lnTo>
                  <a:lnTo>
                    <a:pt x="8980" y="14411"/>
                  </a:lnTo>
                  <a:close/>
                  <a:moveTo>
                    <a:pt x="7931" y="8023"/>
                  </a:moveTo>
                  <a:lnTo>
                    <a:pt x="8024" y="8054"/>
                  </a:lnTo>
                  <a:lnTo>
                    <a:pt x="8085" y="8116"/>
                  </a:lnTo>
                  <a:lnTo>
                    <a:pt x="8116" y="8178"/>
                  </a:lnTo>
                  <a:lnTo>
                    <a:pt x="8147" y="8239"/>
                  </a:lnTo>
                  <a:lnTo>
                    <a:pt x="8178" y="8486"/>
                  </a:lnTo>
                  <a:lnTo>
                    <a:pt x="8178" y="12467"/>
                  </a:lnTo>
                  <a:lnTo>
                    <a:pt x="8178" y="16324"/>
                  </a:lnTo>
                  <a:lnTo>
                    <a:pt x="8178" y="16571"/>
                  </a:lnTo>
                  <a:lnTo>
                    <a:pt x="8147" y="16694"/>
                  </a:lnTo>
                  <a:lnTo>
                    <a:pt x="8085" y="16756"/>
                  </a:lnTo>
                  <a:lnTo>
                    <a:pt x="8024" y="16787"/>
                  </a:lnTo>
                  <a:lnTo>
                    <a:pt x="7900" y="16787"/>
                  </a:lnTo>
                  <a:lnTo>
                    <a:pt x="7561" y="16694"/>
                  </a:lnTo>
                  <a:lnTo>
                    <a:pt x="7221" y="16663"/>
                  </a:lnTo>
                  <a:lnTo>
                    <a:pt x="6543" y="16632"/>
                  </a:lnTo>
                  <a:lnTo>
                    <a:pt x="5833" y="16632"/>
                  </a:lnTo>
                  <a:lnTo>
                    <a:pt x="5123" y="16663"/>
                  </a:lnTo>
                  <a:lnTo>
                    <a:pt x="4938" y="16663"/>
                  </a:lnTo>
                  <a:lnTo>
                    <a:pt x="4753" y="16632"/>
                  </a:lnTo>
                  <a:lnTo>
                    <a:pt x="4629" y="16571"/>
                  </a:lnTo>
                  <a:lnTo>
                    <a:pt x="4506" y="16478"/>
                  </a:lnTo>
                  <a:lnTo>
                    <a:pt x="4444" y="16355"/>
                  </a:lnTo>
                  <a:lnTo>
                    <a:pt x="4413" y="16200"/>
                  </a:lnTo>
                  <a:lnTo>
                    <a:pt x="4413" y="16046"/>
                  </a:lnTo>
                  <a:lnTo>
                    <a:pt x="4475" y="15830"/>
                  </a:lnTo>
                  <a:lnTo>
                    <a:pt x="4506" y="15707"/>
                  </a:lnTo>
                  <a:lnTo>
                    <a:pt x="4568" y="15645"/>
                  </a:lnTo>
                  <a:lnTo>
                    <a:pt x="4691" y="15614"/>
                  </a:lnTo>
                  <a:lnTo>
                    <a:pt x="4815" y="15583"/>
                  </a:lnTo>
                  <a:lnTo>
                    <a:pt x="5709" y="15614"/>
                  </a:lnTo>
                  <a:lnTo>
                    <a:pt x="6018" y="15614"/>
                  </a:lnTo>
                  <a:lnTo>
                    <a:pt x="6203" y="15583"/>
                  </a:lnTo>
                  <a:lnTo>
                    <a:pt x="6357" y="15491"/>
                  </a:lnTo>
                  <a:lnTo>
                    <a:pt x="6450" y="15367"/>
                  </a:lnTo>
                  <a:lnTo>
                    <a:pt x="6512" y="15182"/>
                  </a:lnTo>
                  <a:lnTo>
                    <a:pt x="6543" y="14997"/>
                  </a:lnTo>
                  <a:lnTo>
                    <a:pt x="6543" y="14812"/>
                  </a:lnTo>
                  <a:lnTo>
                    <a:pt x="6543" y="14627"/>
                  </a:lnTo>
                  <a:lnTo>
                    <a:pt x="6512" y="14442"/>
                  </a:lnTo>
                  <a:lnTo>
                    <a:pt x="6450" y="14287"/>
                  </a:lnTo>
                  <a:lnTo>
                    <a:pt x="6388" y="14164"/>
                  </a:lnTo>
                  <a:lnTo>
                    <a:pt x="6265" y="14071"/>
                  </a:lnTo>
                  <a:lnTo>
                    <a:pt x="6080" y="14040"/>
                  </a:lnTo>
                  <a:lnTo>
                    <a:pt x="5833" y="14010"/>
                  </a:lnTo>
                  <a:lnTo>
                    <a:pt x="4907" y="14010"/>
                  </a:lnTo>
                  <a:lnTo>
                    <a:pt x="4753" y="13948"/>
                  </a:lnTo>
                  <a:lnTo>
                    <a:pt x="4629" y="13886"/>
                  </a:lnTo>
                  <a:lnTo>
                    <a:pt x="4537" y="13794"/>
                  </a:lnTo>
                  <a:lnTo>
                    <a:pt x="4506" y="13639"/>
                  </a:lnTo>
                  <a:lnTo>
                    <a:pt x="4475" y="13454"/>
                  </a:lnTo>
                  <a:lnTo>
                    <a:pt x="4475" y="13269"/>
                  </a:lnTo>
                  <a:lnTo>
                    <a:pt x="4444" y="9103"/>
                  </a:lnTo>
                  <a:lnTo>
                    <a:pt x="4444" y="8486"/>
                  </a:lnTo>
                  <a:lnTo>
                    <a:pt x="4475" y="8239"/>
                  </a:lnTo>
                  <a:lnTo>
                    <a:pt x="4506" y="8178"/>
                  </a:lnTo>
                  <a:lnTo>
                    <a:pt x="4568" y="8116"/>
                  </a:lnTo>
                  <a:lnTo>
                    <a:pt x="4629" y="8054"/>
                  </a:lnTo>
                  <a:lnTo>
                    <a:pt x="4722" y="8023"/>
                  </a:lnTo>
                  <a:close/>
                  <a:moveTo>
                    <a:pt x="12097" y="17064"/>
                  </a:moveTo>
                  <a:lnTo>
                    <a:pt x="12220" y="17126"/>
                  </a:lnTo>
                  <a:lnTo>
                    <a:pt x="12251" y="17188"/>
                  </a:lnTo>
                  <a:lnTo>
                    <a:pt x="12282" y="17250"/>
                  </a:lnTo>
                  <a:lnTo>
                    <a:pt x="12313" y="17435"/>
                  </a:lnTo>
                  <a:lnTo>
                    <a:pt x="12282" y="17620"/>
                  </a:lnTo>
                  <a:lnTo>
                    <a:pt x="12282" y="17712"/>
                  </a:lnTo>
                  <a:lnTo>
                    <a:pt x="12220" y="17774"/>
                  </a:lnTo>
                  <a:lnTo>
                    <a:pt x="12158" y="17805"/>
                  </a:lnTo>
                  <a:lnTo>
                    <a:pt x="12097" y="17836"/>
                  </a:lnTo>
                  <a:lnTo>
                    <a:pt x="11912" y="17867"/>
                  </a:lnTo>
                  <a:lnTo>
                    <a:pt x="11387" y="17836"/>
                  </a:lnTo>
                  <a:lnTo>
                    <a:pt x="10832" y="17867"/>
                  </a:lnTo>
                  <a:lnTo>
                    <a:pt x="10307" y="17867"/>
                  </a:lnTo>
                  <a:lnTo>
                    <a:pt x="9783" y="17836"/>
                  </a:lnTo>
                  <a:lnTo>
                    <a:pt x="9381" y="17836"/>
                  </a:lnTo>
                  <a:lnTo>
                    <a:pt x="8980" y="17867"/>
                  </a:lnTo>
                  <a:lnTo>
                    <a:pt x="8764" y="17836"/>
                  </a:lnTo>
                  <a:lnTo>
                    <a:pt x="8703" y="17805"/>
                  </a:lnTo>
                  <a:lnTo>
                    <a:pt x="8641" y="17743"/>
                  </a:lnTo>
                  <a:lnTo>
                    <a:pt x="8610" y="17682"/>
                  </a:lnTo>
                  <a:lnTo>
                    <a:pt x="8579" y="17620"/>
                  </a:lnTo>
                  <a:lnTo>
                    <a:pt x="8548" y="17404"/>
                  </a:lnTo>
                  <a:lnTo>
                    <a:pt x="8579" y="17250"/>
                  </a:lnTo>
                  <a:lnTo>
                    <a:pt x="8641" y="17126"/>
                  </a:lnTo>
                  <a:lnTo>
                    <a:pt x="8764" y="17064"/>
                  </a:lnTo>
                  <a:close/>
                  <a:moveTo>
                    <a:pt x="12035" y="19687"/>
                  </a:moveTo>
                  <a:lnTo>
                    <a:pt x="12128" y="19718"/>
                  </a:lnTo>
                  <a:lnTo>
                    <a:pt x="12220" y="19780"/>
                  </a:lnTo>
                  <a:lnTo>
                    <a:pt x="12282" y="19872"/>
                  </a:lnTo>
                  <a:lnTo>
                    <a:pt x="12313" y="19965"/>
                  </a:lnTo>
                  <a:lnTo>
                    <a:pt x="12344" y="20057"/>
                  </a:lnTo>
                  <a:lnTo>
                    <a:pt x="12313" y="20181"/>
                  </a:lnTo>
                  <a:lnTo>
                    <a:pt x="12282" y="20304"/>
                  </a:lnTo>
                  <a:lnTo>
                    <a:pt x="12220" y="20397"/>
                  </a:lnTo>
                  <a:lnTo>
                    <a:pt x="12128" y="20428"/>
                  </a:lnTo>
                  <a:lnTo>
                    <a:pt x="12035" y="20459"/>
                  </a:lnTo>
                  <a:lnTo>
                    <a:pt x="8764" y="20459"/>
                  </a:lnTo>
                  <a:lnTo>
                    <a:pt x="8672" y="20397"/>
                  </a:lnTo>
                  <a:lnTo>
                    <a:pt x="8610" y="20304"/>
                  </a:lnTo>
                  <a:lnTo>
                    <a:pt x="8579" y="20181"/>
                  </a:lnTo>
                  <a:lnTo>
                    <a:pt x="8579" y="20057"/>
                  </a:lnTo>
                  <a:lnTo>
                    <a:pt x="8579" y="19903"/>
                  </a:lnTo>
                  <a:lnTo>
                    <a:pt x="8641" y="19780"/>
                  </a:lnTo>
                  <a:lnTo>
                    <a:pt x="8672" y="19749"/>
                  </a:lnTo>
                  <a:lnTo>
                    <a:pt x="8733" y="19718"/>
                  </a:lnTo>
                  <a:lnTo>
                    <a:pt x="8857" y="19687"/>
                  </a:lnTo>
                  <a:close/>
                  <a:moveTo>
                    <a:pt x="11881" y="22279"/>
                  </a:moveTo>
                  <a:lnTo>
                    <a:pt x="12097" y="22341"/>
                  </a:lnTo>
                  <a:lnTo>
                    <a:pt x="12158" y="22372"/>
                  </a:lnTo>
                  <a:lnTo>
                    <a:pt x="12220" y="22403"/>
                  </a:lnTo>
                  <a:lnTo>
                    <a:pt x="12282" y="22464"/>
                  </a:lnTo>
                  <a:lnTo>
                    <a:pt x="12313" y="22557"/>
                  </a:lnTo>
                  <a:lnTo>
                    <a:pt x="12313" y="22742"/>
                  </a:lnTo>
                  <a:lnTo>
                    <a:pt x="12282" y="22896"/>
                  </a:lnTo>
                  <a:lnTo>
                    <a:pt x="12220" y="23020"/>
                  </a:lnTo>
                  <a:lnTo>
                    <a:pt x="12128" y="23081"/>
                  </a:lnTo>
                  <a:lnTo>
                    <a:pt x="11942" y="23112"/>
                  </a:lnTo>
                  <a:lnTo>
                    <a:pt x="8980" y="23112"/>
                  </a:lnTo>
                  <a:lnTo>
                    <a:pt x="8764" y="23081"/>
                  </a:lnTo>
                  <a:lnTo>
                    <a:pt x="8672" y="23051"/>
                  </a:lnTo>
                  <a:lnTo>
                    <a:pt x="8610" y="22958"/>
                  </a:lnTo>
                  <a:lnTo>
                    <a:pt x="8579" y="22835"/>
                  </a:lnTo>
                  <a:lnTo>
                    <a:pt x="8548" y="22680"/>
                  </a:lnTo>
                  <a:lnTo>
                    <a:pt x="8579" y="22557"/>
                  </a:lnTo>
                  <a:lnTo>
                    <a:pt x="8641" y="22403"/>
                  </a:lnTo>
                  <a:lnTo>
                    <a:pt x="8733" y="22341"/>
                  </a:lnTo>
                  <a:lnTo>
                    <a:pt x="8826" y="22310"/>
                  </a:lnTo>
                  <a:lnTo>
                    <a:pt x="9042" y="22279"/>
                  </a:lnTo>
                  <a:lnTo>
                    <a:pt x="10184" y="22310"/>
                  </a:lnTo>
                  <a:lnTo>
                    <a:pt x="10955" y="22310"/>
                  </a:lnTo>
                  <a:lnTo>
                    <a:pt x="11727" y="22279"/>
                  </a:lnTo>
                  <a:close/>
                  <a:moveTo>
                    <a:pt x="11727" y="24902"/>
                  </a:moveTo>
                  <a:lnTo>
                    <a:pt x="11912" y="24933"/>
                  </a:lnTo>
                  <a:lnTo>
                    <a:pt x="12035" y="24933"/>
                  </a:lnTo>
                  <a:lnTo>
                    <a:pt x="12128" y="24995"/>
                  </a:lnTo>
                  <a:lnTo>
                    <a:pt x="12220" y="25056"/>
                  </a:lnTo>
                  <a:lnTo>
                    <a:pt x="12282" y="25118"/>
                  </a:lnTo>
                  <a:lnTo>
                    <a:pt x="12313" y="25211"/>
                  </a:lnTo>
                  <a:lnTo>
                    <a:pt x="12344" y="25334"/>
                  </a:lnTo>
                  <a:lnTo>
                    <a:pt x="12313" y="25457"/>
                  </a:lnTo>
                  <a:lnTo>
                    <a:pt x="12282" y="25550"/>
                  </a:lnTo>
                  <a:lnTo>
                    <a:pt x="12220" y="25643"/>
                  </a:lnTo>
                  <a:lnTo>
                    <a:pt x="12128" y="25704"/>
                  </a:lnTo>
                  <a:lnTo>
                    <a:pt x="12004" y="25735"/>
                  </a:lnTo>
                  <a:lnTo>
                    <a:pt x="8888" y="25735"/>
                  </a:lnTo>
                  <a:lnTo>
                    <a:pt x="8764" y="25704"/>
                  </a:lnTo>
                  <a:lnTo>
                    <a:pt x="8672" y="25673"/>
                  </a:lnTo>
                  <a:lnTo>
                    <a:pt x="8610" y="25581"/>
                  </a:lnTo>
                  <a:lnTo>
                    <a:pt x="8579" y="25427"/>
                  </a:lnTo>
                  <a:lnTo>
                    <a:pt x="8548" y="25303"/>
                  </a:lnTo>
                  <a:lnTo>
                    <a:pt x="8579" y="25180"/>
                  </a:lnTo>
                  <a:lnTo>
                    <a:pt x="8641" y="25056"/>
                  </a:lnTo>
                  <a:lnTo>
                    <a:pt x="8703" y="24995"/>
                  </a:lnTo>
                  <a:lnTo>
                    <a:pt x="8764" y="24933"/>
                  </a:lnTo>
                  <a:lnTo>
                    <a:pt x="8857" y="24933"/>
                  </a:lnTo>
                  <a:lnTo>
                    <a:pt x="8949" y="24902"/>
                  </a:lnTo>
                  <a:lnTo>
                    <a:pt x="9813" y="24933"/>
                  </a:lnTo>
                  <a:lnTo>
                    <a:pt x="11727" y="24902"/>
                  </a:lnTo>
                  <a:close/>
                  <a:moveTo>
                    <a:pt x="8085" y="19656"/>
                  </a:moveTo>
                  <a:lnTo>
                    <a:pt x="8116" y="20119"/>
                  </a:lnTo>
                  <a:lnTo>
                    <a:pt x="8116" y="21230"/>
                  </a:lnTo>
                  <a:lnTo>
                    <a:pt x="8147" y="24501"/>
                  </a:lnTo>
                  <a:lnTo>
                    <a:pt x="8116" y="27772"/>
                  </a:lnTo>
                  <a:lnTo>
                    <a:pt x="8116" y="28913"/>
                  </a:lnTo>
                  <a:lnTo>
                    <a:pt x="8085" y="29407"/>
                  </a:lnTo>
                  <a:lnTo>
                    <a:pt x="7900" y="29191"/>
                  </a:lnTo>
                  <a:lnTo>
                    <a:pt x="7777" y="29006"/>
                  </a:lnTo>
                  <a:lnTo>
                    <a:pt x="7684" y="28759"/>
                  </a:lnTo>
                  <a:lnTo>
                    <a:pt x="7653" y="28512"/>
                  </a:lnTo>
                  <a:lnTo>
                    <a:pt x="7653" y="28111"/>
                  </a:lnTo>
                  <a:lnTo>
                    <a:pt x="7653" y="27926"/>
                  </a:lnTo>
                  <a:lnTo>
                    <a:pt x="7561" y="27833"/>
                  </a:lnTo>
                  <a:lnTo>
                    <a:pt x="7437" y="27741"/>
                  </a:lnTo>
                  <a:lnTo>
                    <a:pt x="6450" y="27741"/>
                  </a:lnTo>
                  <a:lnTo>
                    <a:pt x="6141" y="27710"/>
                  </a:lnTo>
                  <a:lnTo>
                    <a:pt x="5524" y="27617"/>
                  </a:lnTo>
                  <a:lnTo>
                    <a:pt x="5247" y="27556"/>
                  </a:lnTo>
                  <a:lnTo>
                    <a:pt x="4969" y="27494"/>
                  </a:lnTo>
                  <a:lnTo>
                    <a:pt x="4599" y="27494"/>
                  </a:lnTo>
                  <a:lnTo>
                    <a:pt x="4413" y="27525"/>
                  </a:lnTo>
                  <a:lnTo>
                    <a:pt x="4228" y="27556"/>
                  </a:lnTo>
                  <a:lnTo>
                    <a:pt x="3981" y="27648"/>
                  </a:lnTo>
                  <a:lnTo>
                    <a:pt x="3827" y="27648"/>
                  </a:lnTo>
                  <a:lnTo>
                    <a:pt x="3704" y="27617"/>
                  </a:lnTo>
                  <a:lnTo>
                    <a:pt x="3611" y="27525"/>
                  </a:lnTo>
                  <a:lnTo>
                    <a:pt x="3549" y="27432"/>
                  </a:lnTo>
                  <a:lnTo>
                    <a:pt x="3488" y="27185"/>
                  </a:lnTo>
                  <a:lnTo>
                    <a:pt x="3488" y="27062"/>
                  </a:lnTo>
                  <a:lnTo>
                    <a:pt x="3488" y="26939"/>
                  </a:lnTo>
                  <a:lnTo>
                    <a:pt x="3519" y="26599"/>
                  </a:lnTo>
                  <a:lnTo>
                    <a:pt x="3519" y="26291"/>
                  </a:lnTo>
                  <a:lnTo>
                    <a:pt x="3519" y="22032"/>
                  </a:lnTo>
                  <a:lnTo>
                    <a:pt x="3519" y="21878"/>
                  </a:lnTo>
                  <a:lnTo>
                    <a:pt x="3580" y="21724"/>
                  </a:lnTo>
                  <a:lnTo>
                    <a:pt x="3673" y="21631"/>
                  </a:lnTo>
                  <a:lnTo>
                    <a:pt x="3827" y="21539"/>
                  </a:lnTo>
                  <a:lnTo>
                    <a:pt x="7962" y="19687"/>
                  </a:lnTo>
                  <a:lnTo>
                    <a:pt x="8024" y="19656"/>
                  </a:lnTo>
                  <a:close/>
                  <a:moveTo>
                    <a:pt x="5061" y="27895"/>
                  </a:moveTo>
                  <a:lnTo>
                    <a:pt x="5463" y="27957"/>
                  </a:lnTo>
                  <a:lnTo>
                    <a:pt x="5833" y="28049"/>
                  </a:lnTo>
                  <a:lnTo>
                    <a:pt x="6203" y="28204"/>
                  </a:lnTo>
                  <a:lnTo>
                    <a:pt x="6573" y="28420"/>
                  </a:lnTo>
                  <a:lnTo>
                    <a:pt x="6913" y="28667"/>
                  </a:lnTo>
                  <a:lnTo>
                    <a:pt x="7160" y="28913"/>
                  </a:lnTo>
                  <a:lnTo>
                    <a:pt x="7345" y="29160"/>
                  </a:lnTo>
                  <a:lnTo>
                    <a:pt x="7530" y="29438"/>
                  </a:lnTo>
                  <a:lnTo>
                    <a:pt x="7653" y="29747"/>
                  </a:lnTo>
                  <a:lnTo>
                    <a:pt x="2007" y="29747"/>
                  </a:lnTo>
                  <a:lnTo>
                    <a:pt x="2007" y="29592"/>
                  </a:lnTo>
                  <a:lnTo>
                    <a:pt x="2068" y="29469"/>
                  </a:lnTo>
                  <a:lnTo>
                    <a:pt x="2192" y="29253"/>
                  </a:lnTo>
                  <a:lnTo>
                    <a:pt x="2346" y="29006"/>
                  </a:lnTo>
                  <a:lnTo>
                    <a:pt x="2500" y="28821"/>
                  </a:lnTo>
                  <a:lnTo>
                    <a:pt x="2685" y="28636"/>
                  </a:lnTo>
                  <a:lnTo>
                    <a:pt x="2901" y="28481"/>
                  </a:lnTo>
                  <a:lnTo>
                    <a:pt x="3117" y="28327"/>
                  </a:lnTo>
                  <a:lnTo>
                    <a:pt x="3333" y="28204"/>
                  </a:lnTo>
                  <a:lnTo>
                    <a:pt x="3580" y="28111"/>
                  </a:lnTo>
                  <a:lnTo>
                    <a:pt x="3827" y="28049"/>
                  </a:lnTo>
                  <a:lnTo>
                    <a:pt x="4259" y="27957"/>
                  </a:lnTo>
                  <a:lnTo>
                    <a:pt x="4660" y="27895"/>
                  </a:lnTo>
                  <a:close/>
                  <a:moveTo>
                    <a:pt x="5463" y="30179"/>
                  </a:moveTo>
                  <a:lnTo>
                    <a:pt x="6728" y="30209"/>
                  </a:lnTo>
                  <a:lnTo>
                    <a:pt x="7191" y="30209"/>
                  </a:lnTo>
                  <a:lnTo>
                    <a:pt x="7437" y="30240"/>
                  </a:lnTo>
                  <a:lnTo>
                    <a:pt x="7191" y="30271"/>
                  </a:lnTo>
                  <a:lnTo>
                    <a:pt x="6728" y="30302"/>
                  </a:lnTo>
                  <a:lnTo>
                    <a:pt x="4228" y="30302"/>
                  </a:lnTo>
                  <a:lnTo>
                    <a:pt x="3796" y="30271"/>
                  </a:lnTo>
                  <a:lnTo>
                    <a:pt x="3580" y="30240"/>
                  </a:lnTo>
                  <a:lnTo>
                    <a:pt x="3796" y="30209"/>
                  </a:lnTo>
                  <a:lnTo>
                    <a:pt x="4228" y="30209"/>
                  </a:lnTo>
                  <a:lnTo>
                    <a:pt x="5463" y="30179"/>
                  </a:lnTo>
                  <a:close/>
                  <a:moveTo>
                    <a:pt x="6944" y="30703"/>
                  </a:moveTo>
                  <a:lnTo>
                    <a:pt x="7129" y="30765"/>
                  </a:lnTo>
                  <a:lnTo>
                    <a:pt x="7191" y="30796"/>
                  </a:lnTo>
                  <a:lnTo>
                    <a:pt x="7252" y="30857"/>
                  </a:lnTo>
                  <a:lnTo>
                    <a:pt x="7283" y="31012"/>
                  </a:lnTo>
                  <a:lnTo>
                    <a:pt x="7314" y="31228"/>
                  </a:lnTo>
                  <a:lnTo>
                    <a:pt x="7283" y="31382"/>
                  </a:lnTo>
                  <a:lnTo>
                    <a:pt x="7191" y="31505"/>
                  </a:lnTo>
                  <a:lnTo>
                    <a:pt x="7098" y="31536"/>
                  </a:lnTo>
                  <a:lnTo>
                    <a:pt x="6913" y="31567"/>
                  </a:lnTo>
                  <a:lnTo>
                    <a:pt x="3827" y="31567"/>
                  </a:lnTo>
                  <a:lnTo>
                    <a:pt x="3704" y="31505"/>
                  </a:lnTo>
                  <a:lnTo>
                    <a:pt x="3611" y="31475"/>
                  </a:lnTo>
                  <a:lnTo>
                    <a:pt x="3549" y="31382"/>
                  </a:lnTo>
                  <a:lnTo>
                    <a:pt x="3488" y="31289"/>
                  </a:lnTo>
                  <a:lnTo>
                    <a:pt x="3488" y="31166"/>
                  </a:lnTo>
                  <a:lnTo>
                    <a:pt x="3488" y="31043"/>
                  </a:lnTo>
                  <a:lnTo>
                    <a:pt x="3519" y="30919"/>
                  </a:lnTo>
                  <a:lnTo>
                    <a:pt x="3611" y="30796"/>
                  </a:lnTo>
                  <a:lnTo>
                    <a:pt x="3735" y="30734"/>
                  </a:lnTo>
                  <a:lnTo>
                    <a:pt x="3951" y="30703"/>
                  </a:lnTo>
                  <a:lnTo>
                    <a:pt x="4167" y="30703"/>
                  </a:lnTo>
                  <a:lnTo>
                    <a:pt x="5339" y="30734"/>
                  </a:lnTo>
                  <a:lnTo>
                    <a:pt x="6512" y="30703"/>
                  </a:lnTo>
                  <a:close/>
                  <a:moveTo>
                    <a:pt x="2469" y="30148"/>
                  </a:moveTo>
                  <a:lnTo>
                    <a:pt x="2562" y="30179"/>
                  </a:lnTo>
                  <a:lnTo>
                    <a:pt x="2624" y="30209"/>
                  </a:lnTo>
                  <a:lnTo>
                    <a:pt x="2685" y="30271"/>
                  </a:lnTo>
                  <a:lnTo>
                    <a:pt x="2685" y="30364"/>
                  </a:lnTo>
                  <a:lnTo>
                    <a:pt x="2716" y="30549"/>
                  </a:lnTo>
                  <a:lnTo>
                    <a:pt x="2685" y="34283"/>
                  </a:lnTo>
                  <a:lnTo>
                    <a:pt x="2685" y="34529"/>
                  </a:lnTo>
                  <a:lnTo>
                    <a:pt x="2655" y="34622"/>
                  </a:lnTo>
                  <a:lnTo>
                    <a:pt x="2624" y="34653"/>
                  </a:lnTo>
                  <a:lnTo>
                    <a:pt x="2562" y="34684"/>
                  </a:lnTo>
                  <a:lnTo>
                    <a:pt x="2469" y="34715"/>
                  </a:lnTo>
                  <a:lnTo>
                    <a:pt x="2377" y="34715"/>
                  </a:lnTo>
                  <a:lnTo>
                    <a:pt x="2315" y="34684"/>
                  </a:lnTo>
                  <a:lnTo>
                    <a:pt x="2284" y="34622"/>
                  </a:lnTo>
                  <a:lnTo>
                    <a:pt x="2253" y="34560"/>
                  </a:lnTo>
                  <a:lnTo>
                    <a:pt x="2223" y="34283"/>
                  </a:lnTo>
                  <a:lnTo>
                    <a:pt x="2223" y="32431"/>
                  </a:lnTo>
                  <a:lnTo>
                    <a:pt x="2223" y="30487"/>
                  </a:lnTo>
                  <a:lnTo>
                    <a:pt x="2223" y="30333"/>
                  </a:lnTo>
                  <a:lnTo>
                    <a:pt x="2284" y="30240"/>
                  </a:lnTo>
                  <a:lnTo>
                    <a:pt x="2346" y="30179"/>
                  </a:lnTo>
                  <a:lnTo>
                    <a:pt x="2469" y="30148"/>
                  </a:lnTo>
                  <a:close/>
                  <a:moveTo>
                    <a:pt x="8116" y="30179"/>
                  </a:moveTo>
                  <a:lnTo>
                    <a:pt x="8147" y="30240"/>
                  </a:lnTo>
                  <a:lnTo>
                    <a:pt x="8147" y="30302"/>
                  </a:lnTo>
                  <a:lnTo>
                    <a:pt x="8147" y="30425"/>
                  </a:lnTo>
                  <a:lnTo>
                    <a:pt x="8178" y="32153"/>
                  </a:lnTo>
                  <a:lnTo>
                    <a:pt x="8178" y="32369"/>
                  </a:lnTo>
                  <a:lnTo>
                    <a:pt x="8178" y="34221"/>
                  </a:lnTo>
                  <a:lnTo>
                    <a:pt x="8147" y="34468"/>
                  </a:lnTo>
                  <a:lnTo>
                    <a:pt x="8116" y="34560"/>
                  </a:lnTo>
                  <a:lnTo>
                    <a:pt x="8085" y="34622"/>
                  </a:lnTo>
                  <a:lnTo>
                    <a:pt x="8024" y="34653"/>
                  </a:lnTo>
                  <a:lnTo>
                    <a:pt x="7931" y="34684"/>
                  </a:lnTo>
                  <a:lnTo>
                    <a:pt x="7715" y="34715"/>
                  </a:lnTo>
                  <a:lnTo>
                    <a:pt x="4012" y="34715"/>
                  </a:lnTo>
                  <a:lnTo>
                    <a:pt x="3765" y="34684"/>
                  </a:lnTo>
                  <a:lnTo>
                    <a:pt x="3673" y="34653"/>
                  </a:lnTo>
                  <a:lnTo>
                    <a:pt x="3580" y="34622"/>
                  </a:lnTo>
                  <a:lnTo>
                    <a:pt x="3549" y="34529"/>
                  </a:lnTo>
                  <a:lnTo>
                    <a:pt x="3519" y="34437"/>
                  </a:lnTo>
                  <a:lnTo>
                    <a:pt x="3519" y="34005"/>
                  </a:lnTo>
                  <a:lnTo>
                    <a:pt x="3488" y="33542"/>
                  </a:lnTo>
                  <a:lnTo>
                    <a:pt x="3457" y="33110"/>
                  </a:lnTo>
                  <a:lnTo>
                    <a:pt x="3457" y="32678"/>
                  </a:lnTo>
                  <a:lnTo>
                    <a:pt x="3488" y="32493"/>
                  </a:lnTo>
                  <a:lnTo>
                    <a:pt x="3549" y="32277"/>
                  </a:lnTo>
                  <a:lnTo>
                    <a:pt x="3611" y="32123"/>
                  </a:lnTo>
                  <a:lnTo>
                    <a:pt x="3704" y="31999"/>
                  </a:lnTo>
                  <a:lnTo>
                    <a:pt x="3858" y="31937"/>
                  </a:lnTo>
                  <a:lnTo>
                    <a:pt x="4012" y="31876"/>
                  </a:lnTo>
                  <a:lnTo>
                    <a:pt x="4290" y="31845"/>
                  </a:lnTo>
                  <a:lnTo>
                    <a:pt x="4599" y="31845"/>
                  </a:lnTo>
                  <a:lnTo>
                    <a:pt x="5247" y="31907"/>
                  </a:lnTo>
                  <a:lnTo>
                    <a:pt x="5895" y="31937"/>
                  </a:lnTo>
                  <a:lnTo>
                    <a:pt x="6512" y="31937"/>
                  </a:lnTo>
                  <a:lnTo>
                    <a:pt x="7160" y="31876"/>
                  </a:lnTo>
                  <a:lnTo>
                    <a:pt x="7345" y="31876"/>
                  </a:lnTo>
                  <a:lnTo>
                    <a:pt x="7468" y="31814"/>
                  </a:lnTo>
                  <a:lnTo>
                    <a:pt x="7592" y="31752"/>
                  </a:lnTo>
                  <a:lnTo>
                    <a:pt x="7653" y="31660"/>
                  </a:lnTo>
                  <a:lnTo>
                    <a:pt x="7715" y="31567"/>
                  </a:lnTo>
                  <a:lnTo>
                    <a:pt x="7746" y="31444"/>
                  </a:lnTo>
                  <a:lnTo>
                    <a:pt x="7746" y="31289"/>
                  </a:lnTo>
                  <a:lnTo>
                    <a:pt x="7746" y="31104"/>
                  </a:lnTo>
                  <a:lnTo>
                    <a:pt x="7684" y="30796"/>
                  </a:lnTo>
                  <a:lnTo>
                    <a:pt x="7592" y="30487"/>
                  </a:lnTo>
                  <a:lnTo>
                    <a:pt x="7592" y="30333"/>
                  </a:lnTo>
                  <a:lnTo>
                    <a:pt x="7592" y="30240"/>
                  </a:lnTo>
                  <a:lnTo>
                    <a:pt x="7653" y="30179"/>
                  </a:lnTo>
                  <a:close/>
                  <a:moveTo>
                    <a:pt x="834" y="0"/>
                  </a:moveTo>
                  <a:lnTo>
                    <a:pt x="772" y="155"/>
                  </a:lnTo>
                  <a:lnTo>
                    <a:pt x="741" y="309"/>
                  </a:lnTo>
                  <a:lnTo>
                    <a:pt x="772" y="402"/>
                  </a:lnTo>
                  <a:lnTo>
                    <a:pt x="1698" y="772"/>
                  </a:lnTo>
                  <a:lnTo>
                    <a:pt x="2161" y="957"/>
                  </a:lnTo>
                  <a:lnTo>
                    <a:pt x="2624" y="1173"/>
                  </a:lnTo>
                  <a:lnTo>
                    <a:pt x="3148" y="1451"/>
                  </a:lnTo>
                  <a:lnTo>
                    <a:pt x="3673" y="1728"/>
                  </a:lnTo>
                  <a:lnTo>
                    <a:pt x="4197" y="2068"/>
                  </a:lnTo>
                  <a:lnTo>
                    <a:pt x="4691" y="2407"/>
                  </a:lnTo>
                  <a:lnTo>
                    <a:pt x="5185" y="2747"/>
                  </a:lnTo>
                  <a:lnTo>
                    <a:pt x="5648" y="3117"/>
                  </a:lnTo>
                  <a:lnTo>
                    <a:pt x="6111" y="3518"/>
                  </a:lnTo>
                  <a:lnTo>
                    <a:pt x="6573" y="3919"/>
                  </a:lnTo>
                  <a:lnTo>
                    <a:pt x="6728" y="4104"/>
                  </a:lnTo>
                  <a:lnTo>
                    <a:pt x="6759" y="4166"/>
                  </a:lnTo>
                  <a:lnTo>
                    <a:pt x="5709" y="4691"/>
                  </a:lnTo>
                  <a:lnTo>
                    <a:pt x="4629" y="5154"/>
                  </a:lnTo>
                  <a:lnTo>
                    <a:pt x="4352" y="5308"/>
                  </a:lnTo>
                  <a:lnTo>
                    <a:pt x="4228" y="5400"/>
                  </a:lnTo>
                  <a:lnTo>
                    <a:pt x="4167" y="5493"/>
                  </a:lnTo>
                  <a:lnTo>
                    <a:pt x="4105" y="5616"/>
                  </a:lnTo>
                  <a:lnTo>
                    <a:pt x="4074" y="5740"/>
                  </a:lnTo>
                  <a:lnTo>
                    <a:pt x="4043" y="6079"/>
                  </a:lnTo>
                  <a:lnTo>
                    <a:pt x="4043" y="15336"/>
                  </a:lnTo>
                  <a:lnTo>
                    <a:pt x="4043" y="16231"/>
                  </a:lnTo>
                  <a:lnTo>
                    <a:pt x="4043" y="16386"/>
                  </a:lnTo>
                  <a:lnTo>
                    <a:pt x="4012" y="16540"/>
                  </a:lnTo>
                  <a:lnTo>
                    <a:pt x="3981" y="16663"/>
                  </a:lnTo>
                  <a:lnTo>
                    <a:pt x="3889" y="16787"/>
                  </a:lnTo>
                  <a:lnTo>
                    <a:pt x="3827" y="16879"/>
                  </a:lnTo>
                  <a:lnTo>
                    <a:pt x="3735" y="16972"/>
                  </a:lnTo>
                  <a:lnTo>
                    <a:pt x="3457" y="17126"/>
                  </a:lnTo>
                  <a:lnTo>
                    <a:pt x="3056" y="17311"/>
                  </a:lnTo>
                  <a:lnTo>
                    <a:pt x="2655" y="17496"/>
                  </a:lnTo>
                  <a:lnTo>
                    <a:pt x="2655" y="17867"/>
                  </a:lnTo>
                  <a:lnTo>
                    <a:pt x="3117" y="17682"/>
                  </a:lnTo>
                  <a:lnTo>
                    <a:pt x="3611" y="17466"/>
                  </a:lnTo>
                  <a:lnTo>
                    <a:pt x="4197" y="17280"/>
                  </a:lnTo>
                  <a:lnTo>
                    <a:pt x="4784" y="17188"/>
                  </a:lnTo>
                  <a:lnTo>
                    <a:pt x="5061" y="17157"/>
                  </a:lnTo>
                  <a:lnTo>
                    <a:pt x="5370" y="17126"/>
                  </a:lnTo>
                  <a:lnTo>
                    <a:pt x="5648" y="17126"/>
                  </a:lnTo>
                  <a:lnTo>
                    <a:pt x="5956" y="17157"/>
                  </a:lnTo>
                  <a:lnTo>
                    <a:pt x="6234" y="17188"/>
                  </a:lnTo>
                  <a:lnTo>
                    <a:pt x="7036" y="17188"/>
                  </a:lnTo>
                  <a:lnTo>
                    <a:pt x="7345" y="17219"/>
                  </a:lnTo>
                  <a:lnTo>
                    <a:pt x="7684" y="17250"/>
                  </a:lnTo>
                  <a:lnTo>
                    <a:pt x="7869" y="17280"/>
                  </a:lnTo>
                  <a:lnTo>
                    <a:pt x="7993" y="17373"/>
                  </a:lnTo>
                  <a:lnTo>
                    <a:pt x="8085" y="17466"/>
                  </a:lnTo>
                  <a:lnTo>
                    <a:pt x="8147" y="17651"/>
                  </a:lnTo>
                  <a:lnTo>
                    <a:pt x="8178" y="17959"/>
                  </a:lnTo>
                  <a:lnTo>
                    <a:pt x="8178" y="18268"/>
                  </a:lnTo>
                  <a:lnTo>
                    <a:pt x="8178" y="18576"/>
                  </a:lnTo>
                  <a:lnTo>
                    <a:pt x="8147" y="18885"/>
                  </a:lnTo>
                  <a:lnTo>
                    <a:pt x="8116" y="19039"/>
                  </a:lnTo>
                  <a:lnTo>
                    <a:pt x="8024" y="19163"/>
                  </a:lnTo>
                  <a:lnTo>
                    <a:pt x="7931" y="19255"/>
                  </a:lnTo>
                  <a:lnTo>
                    <a:pt x="7777" y="19317"/>
                  </a:lnTo>
                  <a:lnTo>
                    <a:pt x="6851" y="19687"/>
                  </a:lnTo>
                  <a:lnTo>
                    <a:pt x="6296" y="19965"/>
                  </a:lnTo>
                  <a:lnTo>
                    <a:pt x="5771" y="20243"/>
                  </a:lnTo>
                  <a:lnTo>
                    <a:pt x="5401" y="20459"/>
                  </a:lnTo>
                  <a:lnTo>
                    <a:pt x="5031" y="20644"/>
                  </a:lnTo>
                  <a:lnTo>
                    <a:pt x="4660" y="20798"/>
                  </a:lnTo>
                  <a:lnTo>
                    <a:pt x="4259" y="20921"/>
                  </a:lnTo>
                  <a:lnTo>
                    <a:pt x="3889" y="21045"/>
                  </a:lnTo>
                  <a:lnTo>
                    <a:pt x="3488" y="21137"/>
                  </a:lnTo>
                  <a:lnTo>
                    <a:pt x="3087" y="21230"/>
                  </a:lnTo>
                  <a:lnTo>
                    <a:pt x="2655" y="21261"/>
                  </a:lnTo>
                  <a:lnTo>
                    <a:pt x="2037" y="21323"/>
                  </a:lnTo>
                  <a:lnTo>
                    <a:pt x="1420" y="21384"/>
                  </a:lnTo>
                  <a:lnTo>
                    <a:pt x="772" y="21384"/>
                  </a:lnTo>
                  <a:lnTo>
                    <a:pt x="155" y="21353"/>
                  </a:lnTo>
                  <a:lnTo>
                    <a:pt x="1" y="21353"/>
                  </a:lnTo>
                  <a:lnTo>
                    <a:pt x="1" y="21693"/>
                  </a:lnTo>
                  <a:lnTo>
                    <a:pt x="1204" y="21755"/>
                  </a:lnTo>
                  <a:lnTo>
                    <a:pt x="1791" y="21755"/>
                  </a:lnTo>
                  <a:lnTo>
                    <a:pt x="2377" y="21724"/>
                  </a:lnTo>
                  <a:lnTo>
                    <a:pt x="2809" y="21724"/>
                  </a:lnTo>
                  <a:lnTo>
                    <a:pt x="2932" y="21755"/>
                  </a:lnTo>
                  <a:lnTo>
                    <a:pt x="3056" y="21816"/>
                  </a:lnTo>
                  <a:lnTo>
                    <a:pt x="3117" y="21909"/>
                  </a:lnTo>
                  <a:lnTo>
                    <a:pt x="3148" y="22063"/>
                  </a:lnTo>
                  <a:lnTo>
                    <a:pt x="3148" y="22557"/>
                  </a:lnTo>
                  <a:lnTo>
                    <a:pt x="3148" y="27278"/>
                  </a:lnTo>
                  <a:lnTo>
                    <a:pt x="3117" y="27525"/>
                  </a:lnTo>
                  <a:lnTo>
                    <a:pt x="3056" y="27772"/>
                  </a:lnTo>
                  <a:lnTo>
                    <a:pt x="3025" y="27895"/>
                  </a:lnTo>
                  <a:lnTo>
                    <a:pt x="2963" y="27988"/>
                  </a:lnTo>
                  <a:lnTo>
                    <a:pt x="2871" y="28049"/>
                  </a:lnTo>
                  <a:lnTo>
                    <a:pt x="2778" y="28111"/>
                  </a:lnTo>
                  <a:lnTo>
                    <a:pt x="2685" y="28142"/>
                  </a:lnTo>
                  <a:lnTo>
                    <a:pt x="2593" y="28173"/>
                  </a:lnTo>
                  <a:lnTo>
                    <a:pt x="2469" y="28173"/>
                  </a:lnTo>
                  <a:lnTo>
                    <a:pt x="2346" y="28142"/>
                  </a:lnTo>
                  <a:lnTo>
                    <a:pt x="2223" y="28111"/>
                  </a:lnTo>
                  <a:lnTo>
                    <a:pt x="2099" y="28049"/>
                  </a:lnTo>
                  <a:lnTo>
                    <a:pt x="1821" y="27895"/>
                  </a:lnTo>
                  <a:lnTo>
                    <a:pt x="1544" y="27803"/>
                  </a:lnTo>
                  <a:lnTo>
                    <a:pt x="927" y="27587"/>
                  </a:lnTo>
                  <a:lnTo>
                    <a:pt x="711" y="27525"/>
                  </a:lnTo>
                  <a:lnTo>
                    <a:pt x="464" y="27494"/>
                  </a:lnTo>
                  <a:lnTo>
                    <a:pt x="248" y="27494"/>
                  </a:lnTo>
                  <a:lnTo>
                    <a:pt x="1" y="27525"/>
                  </a:lnTo>
                  <a:lnTo>
                    <a:pt x="1" y="27864"/>
                  </a:lnTo>
                  <a:lnTo>
                    <a:pt x="433" y="27864"/>
                  </a:lnTo>
                  <a:lnTo>
                    <a:pt x="834" y="27926"/>
                  </a:lnTo>
                  <a:lnTo>
                    <a:pt x="1204" y="28049"/>
                  </a:lnTo>
                  <a:lnTo>
                    <a:pt x="1605" y="28204"/>
                  </a:lnTo>
                  <a:lnTo>
                    <a:pt x="1883" y="28389"/>
                  </a:lnTo>
                  <a:lnTo>
                    <a:pt x="1976" y="28481"/>
                  </a:lnTo>
                  <a:lnTo>
                    <a:pt x="2007" y="28543"/>
                  </a:lnTo>
                  <a:lnTo>
                    <a:pt x="2037" y="28636"/>
                  </a:lnTo>
                  <a:lnTo>
                    <a:pt x="2007" y="28759"/>
                  </a:lnTo>
                  <a:lnTo>
                    <a:pt x="1852" y="29068"/>
                  </a:lnTo>
                  <a:lnTo>
                    <a:pt x="1729" y="29222"/>
                  </a:lnTo>
                  <a:lnTo>
                    <a:pt x="1575" y="29407"/>
                  </a:lnTo>
                  <a:lnTo>
                    <a:pt x="1451" y="29531"/>
                  </a:lnTo>
                  <a:lnTo>
                    <a:pt x="1266" y="29623"/>
                  </a:lnTo>
                  <a:lnTo>
                    <a:pt x="1081" y="29716"/>
                  </a:lnTo>
                  <a:lnTo>
                    <a:pt x="896" y="29777"/>
                  </a:lnTo>
                  <a:lnTo>
                    <a:pt x="711" y="29808"/>
                  </a:lnTo>
                  <a:lnTo>
                    <a:pt x="248" y="29808"/>
                  </a:lnTo>
                  <a:lnTo>
                    <a:pt x="248" y="29870"/>
                  </a:lnTo>
                  <a:lnTo>
                    <a:pt x="217" y="29901"/>
                  </a:lnTo>
                  <a:lnTo>
                    <a:pt x="124" y="29932"/>
                  </a:lnTo>
                  <a:lnTo>
                    <a:pt x="93" y="30024"/>
                  </a:lnTo>
                  <a:lnTo>
                    <a:pt x="63" y="30086"/>
                  </a:lnTo>
                  <a:lnTo>
                    <a:pt x="63" y="30148"/>
                  </a:lnTo>
                  <a:lnTo>
                    <a:pt x="63" y="30179"/>
                  </a:lnTo>
                  <a:lnTo>
                    <a:pt x="495" y="30209"/>
                  </a:lnTo>
                  <a:lnTo>
                    <a:pt x="1420" y="30209"/>
                  </a:lnTo>
                  <a:lnTo>
                    <a:pt x="1760" y="30240"/>
                  </a:lnTo>
                  <a:lnTo>
                    <a:pt x="1791" y="30302"/>
                  </a:lnTo>
                  <a:lnTo>
                    <a:pt x="1" y="30333"/>
                  </a:lnTo>
                  <a:lnTo>
                    <a:pt x="1" y="30734"/>
                  </a:lnTo>
                  <a:lnTo>
                    <a:pt x="1297" y="30734"/>
                  </a:lnTo>
                  <a:lnTo>
                    <a:pt x="1359" y="30703"/>
                  </a:lnTo>
                  <a:lnTo>
                    <a:pt x="1513" y="30734"/>
                  </a:lnTo>
                  <a:lnTo>
                    <a:pt x="1636" y="30765"/>
                  </a:lnTo>
                  <a:lnTo>
                    <a:pt x="1729" y="30827"/>
                  </a:lnTo>
                  <a:lnTo>
                    <a:pt x="1821" y="30888"/>
                  </a:lnTo>
                  <a:lnTo>
                    <a:pt x="1852" y="31012"/>
                  </a:lnTo>
                  <a:lnTo>
                    <a:pt x="1883" y="31135"/>
                  </a:lnTo>
                  <a:lnTo>
                    <a:pt x="1852" y="31259"/>
                  </a:lnTo>
                  <a:lnTo>
                    <a:pt x="1821" y="31413"/>
                  </a:lnTo>
                  <a:lnTo>
                    <a:pt x="1760" y="31505"/>
                  </a:lnTo>
                  <a:lnTo>
                    <a:pt x="1667" y="31536"/>
                  </a:lnTo>
                  <a:lnTo>
                    <a:pt x="1575" y="31567"/>
                  </a:lnTo>
                  <a:lnTo>
                    <a:pt x="433" y="31567"/>
                  </a:lnTo>
                  <a:lnTo>
                    <a:pt x="433" y="31660"/>
                  </a:lnTo>
                  <a:lnTo>
                    <a:pt x="371" y="31691"/>
                  </a:lnTo>
                  <a:lnTo>
                    <a:pt x="186" y="31691"/>
                  </a:lnTo>
                  <a:lnTo>
                    <a:pt x="124" y="31721"/>
                  </a:lnTo>
                  <a:lnTo>
                    <a:pt x="63" y="31783"/>
                  </a:lnTo>
                  <a:lnTo>
                    <a:pt x="63" y="31876"/>
                  </a:lnTo>
                  <a:lnTo>
                    <a:pt x="63" y="31937"/>
                  </a:lnTo>
                  <a:lnTo>
                    <a:pt x="1266" y="31937"/>
                  </a:lnTo>
                  <a:lnTo>
                    <a:pt x="1451" y="31968"/>
                  </a:lnTo>
                  <a:lnTo>
                    <a:pt x="1544" y="32030"/>
                  </a:lnTo>
                  <a:lnTo>
                    <a:pt x="1667" y="32092"/>
                  </a:lnTo>
                  <a:lnTo>
                    <a:pt x="1729" y="32184"/>
                  </a:lnTo>
                  <a:lnTo>
                    <a:pt x="1760" y="32308"/>
                  </a:lnTo>
                  <a:lnTo>
                    <a:pt x="1791" y="32493"/>
                  </a:lnTo>
                  <a:lnTo>
                    <a:pt x="1821" y="32647"/>
                  </a:lnTo>
                  <a:lnTo>
                    <a:pt x="1821" y="33974"/>
                  </a:lnTo>
                  <a:lnTo>
                    <a:pt x="1821" y="34128"/>
                  </a:lnTo>
                  <a:lnTo>
                    <a:pt x="1760" y="34375"/>
                  </a:lnTo>
                  <a:lnTo>
                    <a:pt x="1698" y="34468"/>
                  </a:lnTo>
                  <a:lnTo>
                    <a:pt x="1667" y="34529"/>
                  </a:lnTo>
                  <a:lnTo>
                    <a:pt x="1575" y="34591"/>
                  </a:lnTo>
                  <a:lnTo>
                    <a:pt x="1513" y="34622"/>
                  </a:lnTo>
                  <a:lnTo>
                    <a:pt x="1266" y="34684"/>
                  </a:lnTo>
                  <a:lnTo>
                    <a:pt x="1081" y="34715"/>
                  </a:lnTo>
                  <a:lnTo>
                    <a:pt x="495" y="34715"/>
                  </a:lnTo>
                  <a:lnTo>
                    <a:pt x="464" y="34807"/>
                  </a:lnTo>
                  <a:lnTo>
                    <a:pt x="433" y="34838"/>
                  </a:lnTo>
                  <a:lnTo>
                    <a:pt x="155" y="34838"/>
                  </a:lnTo>
                  <a:lnTo>
                    <a:pt x="93" y="34900"/>
                  </a:lnTo>
                  <a:lnTo>
                    <a:pt x="32" y="34961"/>
                  </a:lnTo>
                  <a:lnTo>
                    <a:pt x="1" y="35085"/>
                  </a:lnTo>
                  <a:lnTo>
                    <a:pt x="10492" y="35085"/>
                  </a:lnTo>
                  <a:lnTo>
                    <a:pt x="10492" y="34992"/>
                  </a:lnTo>
                  <a:lnTo>
                    <a:pt x="10523" y="34900"/>
                  </a:lnTo>
                  <a:lnTo>
                    <a:pt x="10554" y="34715"/>
                  </a:lnTo>
                  <a:lnTo>
                    <a:pt x="10276" y="34715"/>
                  </a:lnTo>
                  <a:lnTo>
                    <a:pt x="9999" y="34745"/>
                  </a:lnTo>
                  <a:lnTo>
                    <a:pt x="9597" y="34776"/>
                  </a:lnTo>
                  <a:lnTo>
                    <a:pt x="9196" y="34776"/>
                  </a:lnTo>
                  <a:lnTo>
                    <a:pt x="8949" y="34715"/>
                  </a:lnTo>
                  <a:lnTo>
                    <a:pt x="8857" y="34684"/>
                  </a:lnTo>
                  <a:lnTo>
                    <a:pt x="8764" y="34591"/>
                  </a:lnTo>
                  <a:lnTo>
                    <a:pt x="8672" y="34529"/>
                  </a:lnTo>
                  <a:lnTo>
                    <a:pt x="8610" y="34437"/>
                  </a:lnTo>
                  <a:lnTo>
                    <a:pt x="8548" y="34190"/>
                  </a:lnTo>
                  <a:lnTo>
                    <a:pt x="8487" y="33851"/>
                  </a:lnTo>
                  <a:lnTo>
                    <a:pt x="8517" y="33480"/>
                  </a:lnTo>
                  <a:lnTo>
                    <a:pt x="8579" y="32678"/>
                  </a:lnTo>
                  <a:lnTo>
                    <a:pt x="8579" y="32277"/>
                  </a:lnTo>
                  <a:lnTo>
                    <a:pt x="8548" y="31876"/>
                  </a:lnTo>
                  <a:lnTo>
                    <a:pt x="8548" y="31752"/>
                  </a:lnTo>
                  <a:lnTo>
                    <a:pt x="8579" y="31660"/>
                  </a:lnTo>
                  <a:lnTo>
                    <a:pt x="8610" y="31567"/>
                  </a:lnTo>
                  <a:lnTo>
                    <a:pt x="8641" y="31505"/>
                  </a:lnTo>
                  <a:lnTo>
                    <a:pt x="8703" y="31444"/>
                  </a:lnTo>
                  <a:lnTo>
                    <a:pt x="8795" y="31413"/>
                  </a:lnTo>
                  <a:lnTo>
                    <a:pt x="9011" y="31382"/>
                  </a:lnTo>
                  <a:lnTo>
                    <a:pt x="10492" y="31382"/>
                  </a:lnTo>
                  <a:lnTo>
                    <a:pt x="10492" y="31012"/>
                  </a:lnTo>
                  <a:lnTo>
                    <a:pt x="8980" y="31012"/>
                  </a:lnTo>
                  <a:lnTo>
                    <a:pt x="8764" y="30981"/>
                  </a:lnTo>
                  <a:lnTo>
                    <a:pt x="8703" y="30950"/>
                  </a:lnTo>
                  <a:lnTo>
                    <a:pt x="8641" y="30919"/>
                  </a:lnTo>
                  <a:lnTo>
                    <a:pt x="8579" y="30857"/>
                  </a:lnTo>
                  <a:lnTo>
                    <a:pt x="8579" y="30796"/>
                  </a:lnTo>
                  <a:lnTo>
                    <a:pt x="8548" y="30580"/>
                  </a:lnTo>
                  <a:lnTo>
                    <a:pt x="8579" y="30395"/>
                  </a:lnTo>
                  <a:lnTo>
                    <a:pt x="8610" y="30302"/>
                  </a:lnTo>
                  <a:lnTo>
                    <a:pt x="8641" y="30271"/>
                  </a:lnTo>
                  <a:lnTo>
                    <a:pt x="8764" y="30209"/>
                  </a:lnTo>
                  <a:lnTo>
                    <a:pt x="8949" y="30179"/>
                  </a:lnTo>
                  <a:lnTo>
                    <a:pt x="10492" y="30179"/>
                  </a:lnTo>
                  <a:lnTo>
                    <a:pt x="10492" y="29993"/>
                  </a:lnTo>
                  <a:lnTo>
                    <a:pt x="10461" y="29839"/>
                  </a:lnTo>
                  <a:lnTo>
                    <a:pt x="10431" y="29747"/>
                  </a:lnTo>
                  <a:lnTo>
                    <a:pt x="10245" y="29808"/>
                  </a:lnTo>
                  <a:lnTo>
                    <a:pt x="9937" y="29839"/>
                  </a:lnTo>
                  <a:lnTo>
                    <a:pt x="9628" y="29870"/>
                  </a:lnTo>
                  <a:lnTo>
                    <a:pt x="9227" y="29839"/>
                  </a:lnTo>
                  <a:lnTo>
                    <a:pt x="8826" y="29808"/>
                  </a:lnTo>
                  <a:lnTo>
                    <a:pt x="8672" y="29777"/>
                  </a:lnTo>
                  <a:lnTo>
                    <a:pt x="8579" y="29685"/>
                  </a:lnTo>
                  <a:lnTo>
                    <a:pt x="8548" y="29592"/>
                  </a:lnTo>
                  <a:lnTo>
                    <a:pt x="8548" y="29438"/>
                  </a:lnTo>
                  <a:lnTo>
                    <a:pt x="8579" y="29284"/>
                  </a:lnTo>
                  <a:lnTo>
                    <a:pt x="8579" y="29129"/>
                  </a:lnTo>
                  <a:lnTo>
                    <a:pt x="8579" y="28944"/>
                  </a:lnTo>
                  <a:lnTo>
                    <a:pt x="8610" y="28883"/>
                  </a:lnTo>
                  <a:lnTo>
                    <a:pt x="8641" y="28821"/>
                  </a:lnTo>
                  <a:lnTo>
                    <a:pt x="8672" y="28790"/>
                  </a:lnTo>
                  <a:lnTo>
                    <a:pt x="8764" y="28759"/>
                  </a:lnTo>
                  <a:lnTo>
                    <a:pt x="9999" y="28759"/>
                  </a:lnTo>
                  <a:lnTo>
                    <a:pt x="10492" y="28728"/>
                  </a:lnTo>
                  <a:lnTo>
                    <a:pt x="10492" y="28636"/>
                  </a:lnTo>
                  <a:lnTo>
                    <a:pt x="10523" y="28543"/>
                  </a:lnTo>
                  <a:lnTo>
                    <a:pt x="10554" y="28358"/>
                  </a:lnTo>
                  <a:lnTo>
                    <a:pt x="8795" y="28358"/>
                  </a:lnTo>
                  <a:lnTo>
                    <a:pt x="8672" y="28327"/>
                  </a:lnTo>
                  <a:lnTo>
                    <a:pt x="8610" y="28235"/>
                  </a:lnTo>
                  <a:lnTo>
                    <a:pt x="8579" y="28080"/>
                  </a:lnTo>
                  <a:lnTo>
                    <a:pt x="8548" y="27957"/>
                  </a:lnTo>
                  <a:lnTo>
                    <a:pt x="8579" y="27803"/>
                  </a:lnTo>
                  <a:lnTo>
                    <a:pt x="8641" y="27679"/>
                  </a:lnTo>
                  <a:lnTo>
                    <a:pt x="8703" y="27617"/>
                  </a:lnTo>
                  <a:lnTo>
                    <a:pt x="8764" y="27587"/>
                  </a:lnTo>
                  <a:lnTo>
                    <a:pt x="8980" y="27556"/>
                  </a:lnTo>
                  <a:lnTo>
                    <a:pt x="10492" y="27556"/>
                  </a:lnTo>
                  <a:lnTo>
                    <a:pt x="10492" y="27185"/>
                  </a:lnTo>
                  <a:lnTo>
                    <a:pt x="8826" y="27185"/>
                  </a:lnTo>
                  <a:lnTo>
                    <a:pt x="8703" y="27124"/>
                  </a:lnTo>
                  <a:lnTo>
                    <a:pt x="8672" y="27093"/>
                  </a:lnTo>
                  <a:lnTo>
                    <a:pt x="8610" y="27000"/>
                  </a:lnTo>
                  <a:lnTo>
                    <a:pt x="8548" y="26815"/>
                  </a:lnTo>
                  <a:lnTo>
                    <a:pt x="8548" y="26630"/>
                  </a:lnTo>
                  <a:lnTo>
                    <a:pt x="8579" y="26445"/>
                  </a:lnTo>
                  <a:lnTo>
                    <a:pt x="8641" y="26260"/>
                  </a:lnTo>
                  <a:lnTo>
                    <a:pt x="8703" y="26167"/>
                  </a:lnTo>
                  <a:lnTo>
                    <a:pt x="8795" y="26136"/>
                  </a:lnTo>
                  <a:lnTo>
                    <a:pt x="8888" y="26105"/>
                  </a:lnTo>
                  <a:lnTo>
                    <a:pt x="8980" y="26105"/>
                  </a:lnTo>
                  <a:lnTo>
                    <a:pt x="9752" y="26136"/>
                  </a:lnTo>
                  <a:lnTo>
                    <a:pt x="10523" y="26105"/>
                  </a:lnTo>
                  <a:lnTo>
                    <a:pt x="11295" y="26105"/>
                  </a:lnTo>
                  <a:lnTo>
                    <a:pt x="12066" y="26136"/>
                  </a:lnTo>
                  <a:lnTo>
                    <a:pt x="12344" y="26136"/>
                  </a:lnTo>
                  <a:lnTo>
                    <a:pt x="12498" y="26075"/>
                  </a:lnTo>
                  <a:lnTo>
                    <a:pt x="12621" y="26013"/>
                  </a:lnTo>
                  <a:lnTo>
                    <a:pt x="12683" y="25889"/>
                  </a:lnTo>
                  <a:lnTo>
                    <a:pt x="12714" y="25704"/>
                  </a:lnTo>
                  <a:lnTo>
                    <a:pt x="12683" y="24840"/>
                  </a:lnTo>
                  <a:lnTo>
                    <a:pt x="12683" y="24717"/>
                  </a:lnTo>
                  <a:lnTo>
                    <a:pt x="12621" y="24624"/>
                  </a:lnTo>
                  <a:lnTo>
                    <a:pt x="12529" y="24593"/>
                  </a:lnTo>
                  <a:lnTo>
                    <a:pt x="12405" y="24563"/>
                  </a:lnTo>
                  <a:lnTo>
                    <a:pt x="9752" y="24563"/>
                  </a:lnTo>
                  <a:lnTo>
                    <a:pt x="9073" y="24593"/>
                  </a:lnTo>
                  <a:lnTo>
                    <a:pt x="8857" y="24563"/>
                  </a:lnTo>
                  <a:lnTo>
                    <a:pt x="8764" y="24532"/>
                  </a:lnTo>
                  <a:lnTo>
                    <a:pt x="8703" y="24501"/>
                  </a:lnTo>
                  <a:lnTo>
                    <a:pt x="8641" y="24439"/>
                  </a:lnTo>
                  <a:lnTo>
                    <a:pt x="8610" y="24377"/>
                  </a:lnTo>
                  <a:lnTo>
                    <a:pt x="8579" y="24161"/>
                  </a:lnTo>
                  <a:lnTo>
                    <a:pt x="8548" y="23976"/>
                  </a:lnTo>
                  <a:lnTo>
                    <a:pt x="8579" y="23729"/>
                  </a:lnTo>
                  <a:lnTo>
                    <a:pt x="8641" y="23668"/>
                  </a:lnTo>
                  <a:lnTo>
                    <a:pt x="8672" y="23606"/>
                  </a:lnTo>
                  <a:lnTo>
                    <a:pt x="8733" y="23544"/>
                  </a:lnTo>
                  <a:lnTo>
                    <a:pt x="8826" y="23513"/>
                  </a:lnTo>
                  <a:lnTo>
                    <a:pt x="9073" y="23483"/>
                  </a:lnTo>
                  <a:lnTo>
                    <a:pt x="9844" y="23513"/>
                  </a:lnTo>
                  <a:lnTo>
                    <a:pt x="12344" y="23513"/>
                  </a:lnTo>
                  <a:lnTo>
                    <a:pt x="12467" y="23483"/>
                  </a:lnTo>
                  <a:lnTo>
                    <a:pt x="12560" y="23452"/>
                  </a:lnTo>
                  <a:lnTo>
                    <a:pt x="12621" y="23390"/>
                  </a:lnTo>
                  <a:lnTo>
                    <a:pt x="12683" y="23328"/>
                  </a:lnTo>
                  <a:lnTo>
                    <a:pt x="12714" y="23205"/>
                  </a:lnTo>
                  <a:lnTo>
                    <a:pt x="12714" y="22958"/>
                  </a:lnTo>
                  <a:lnTo>
                    <a:pt x="12714" y="22742"/>
                  </a:lnTo>
                  <a:lnTo>
                    <a:pt x="12714" y="22557"/>
                  </a:lnTo>
                  <a:lnTo>
                    <a:pt x="12714" y="22403"/>
                  </a:lnTo>
                  <a:lnTo>
                    <a:pt x="12714" y="22248"/>
                  </a:lnTo>
                  <a:lnTo>
                    <a:pt x="12683" y="22156"/>
                  </a:lnTo>
                  <a:lnTo>
                    <a:pt x="12621" y="22063"/>
                  </a:lnTo>
                  <a:lnTo>
                    <a:pt x="12529" y="21971"/>
                  </a:lnTo>
                  <a:lnTo>
                    <a:pt x="12436" y="21940"/>
                  </a:lnTo>
                  <a:lnTo>
                    <a:pt x="12313" y="21909"/>
                  </a:lnTo>
                  <a:lnTo>
                    <a:pt x="8888" y="21909"/>
                  </a:lnTo>
                  <a:lnTo>
                    <a:pt x="8764" y="21878"/>
                  </a:lnTo>
                  <a:lnTo>
                    <a:pt x="8703" y="21847"/>
                  </a:lnTo>
                  <a:lnTo>
                    <a:pt x="8641" y="21755"/>
                  </a:lnTo>
                  <a:lnTo>
                    <a:pt x="8610" y="21662"/>
                  </a:lnTo>
                  <a:lnTo>
                    <a:pt x="8579" y="21384"/>
                  </a:lnTo>
                  <a:lnTo>
                    <a:pt x="8579" y="21137"/>
                  </a:lnTo>
                  <a:lnTo>
                    <a:pt x="8610" y="21045"/>
                  </a:lnTo>
                  <a:lnTo>
                    <a:pt x="8672" y="20983"/>
                  </a:lnTo>
                  <a:lnTo>
                    <a:pt x="8733" y="20921"/>
                  </a:lnTo>
                  <a:lnTo>
                    <a:pt x="8826" y="20891"/>
                  </a:lnTo>
                  <a:lnTo>
                    <a:pt x="9104" y="20860"/>
                  </a:lnTo>
                  <a:lnTo>
                    <a:pt x="11356" y="20860"/>
                  </a:lnTo>
                  <a:lnTo>
                    <a:pt x="12097" y="20891"/>
                  </a:lnTo>
                  <a:lnTo>
                    <a:pt x="12282" y="20891"/>
                  </a:lnTo>
                  <a:lnTo>
                    <a:pt x="12467" y="20860"/>
                  </a:lnTo>
                  <a:lnTo>
                    <a:pt x="12590" y="20767"/>
                  </a:lnTo>
                  <a:lnTo>
                    <a:pt x="12652" y="20644"/>
                  </a:lnTo>
                  <a:lnTo>
                    <a:pt x="12683" y="20489"/>
                  </a:lnTo>
                  <a:lnTo>
                    <a:pt x="12714" y="20119"/>
                  </a:lnTo>
                  <a:lnTo>
                    <a:pt x="12714" y="19718"/>
                  </a:lnTo>
                  <a:lnTo>
                    <a:pt x="12683" y="19533"/>
                  </a:lnTo>
                  <a:lnTo>
                    <a:pt x="12590" y="19410"/>
                  </a:lnTo>
                  <a:lnTo>
                    <a:pt x="12467" y="19317"/>
                  </a:lnTo>
                  <a:lnTo>
                    <a:pt x="12251" y="19255"/>
                  </a:lnTo>
                  <a:lnTo>
                    <a:pt x="12035" y="19255"/>
                  </a:lnTo>
                  <a:lnTo>
                    <a:pt x="9073" y="19286"/>
                  </a:lnTo>
                  <a:lnTo>
                    <a:pt x="8826" y="19255"/>
                  </a:lnTo>
                  <a:lnTo>
                    <a:pt x="8733" y="19224"/>
                  </a:lnTo>
                  <a:lnTo>
                    <a:pt x="8672" y="19194"/>
                  </a:lnTo>
                  <a:lnTo>
                    <a:pt x="8610" y="19132"/>
                  </a:lnTo>
                  <a:lnTo>
                    <a:pt x="8579" y="19039"/>
                  </a:lnTo>
                  <a:lnTo>
                    <a:pt x="8548" y="18792"/>
                  </a:lnTo>
                  <a:lnTo>
                    <a:pt x="8579" y="18607"/>
                  </a:lnTo>
                  <a:lnTo>
                    <a:pt x="8610" y="18453"/>
                  </a:lnTo>
                  <a:lnTo>
                    <a:pt x="8672" y="18330"/>
                  </a:lnTo>
                  <a:lnTo>
                    <a:pt x="8795" y="18268"/>
                  </a:lnTo>
                  <a:lnTo>
                    <a:pt x="8980" y="18237"/>
                  </a:lnTo>
                  <a:lnTo>
                    <a:pt x="12282" y="18237"/>
                  </a:lnTo>
                  <a:lnTo>
                    <a:pt x="12467" y="18206"/>
                  </a:lnTo>
                  <a:lnTo>
                    <a:pt x="12590" y="18114"/>
                  </a:lnTo>
                  <a:lnTo>
                    <a:pt x="12683" y="17990"/>
                  </a:lnTo>
                  <a:lnTo>
                    <a:pt x="12714" y="17805"/>
                  </a:lnTo>
                  <a:lnTo>
                    <a:pt x="12683" y="17064"/>
                  </a:lnTo>
                  <a:lnTo>
                    <a:pt x="12683" y="16848"/>
                  </a:lnTo>
                  <a:lnTo>
                    <a:pt x="12652" y="16756"/>
                  </a:lnTo>
                  <a:lnTo>
                    <a:pt x="12621" y="16725"/>
                  </a:lnTo>
                  <a:lnTo>
                    <a:pt x="12560" y="16663"/>
                  </a:lnTo>
                  <a:lnTo>
                    <a:pt x="12467" y="16663"/>
                  </a:lnTo>
                  <a:lnTo>
                    <a:pt x="12251" y="16632"/>
                  </a:lnTo>
                  <a:lnTo>
                    <a:pt x="9597" y="16632"/>
                  </a:lnTo>
                  <a:lnTo>
                    <a:pt x="9042" y="16663"/>
                  </a:lnTo>
                  <a:lnTo>
                    <a:pt x="8826" y="16663"/>
                  </a:lnTo>
                  <a:lnTo>
                    <a:pt x="8764" y="16632"/>
                  </a:lnTo>
                  <a:lnTo>
                    <a:pt x="8703" y="16602"/>
                  </a:lnTo>
                  <a:lnTo>
                    <a:pt x="8641" y="16540"/>
                  </a:lnTo>
                  <a:lnTo>
                    <a:pt x="8610" y="16447"/>
                  </a:lnTo>
                  <a:lnTo>
                    <a:pt x="8579" y="16262"/>
                  </a:lnTo>
                  <a:lnTo>
                    <a:pt x="8548" y="16170"/>
                  </a:lnTo>
                  <a:lnTo>
                    <a:pt x="8579" y="15892"/>
                  </a:lnTo>
                  <a:lnTo>
                    <a:pt x="8610" y="15799"/>
                  </a:lnTo>
                  <a:lnTo>
                    <a:pt x="8672" y="15707"/>
                  </a:lnTo>
                  <a:lnTo>
                    <a:pt x="8733" y="15645"/>
                  </a:lnTo>
                  <a:lnTo>
                    <a:pt x="8826" y="15614"/>
                  </a:lnTo>
                  <a:lnTo>
                    <a:pt x="8980" y="15583"/>
                  </a:lnTo>
                  <a:lnTo>
                    <a:pt x="9165" y="15583"/>
                  </a:lnTo>
                  <a:lnTo>
                    <a:pt x="10677" y="15614"/>
                  </a:lnTo>
                  <a:lnTo>
                    <a:pt x="12189" y="15614"/>
                  </a:lnTo>
                  <a:lnTo>
                    <a:pt x="12436" y="15583"/>
                  </a:lnTo>
                  <a:lnTo>
                    <a:pt x="12529" y="15552"/>
                  </a:lnTo>
                  <a:lnTo>
                    <a:pt x="12590" y="15491"/>
                  </a:lnTo>
                  <a:lnTo>
                    <a:pt x="12652" y="15429"/>
                  </a:lnTo>
                  <a:lnTo>
                    <a:pt x="12683" y="15336"/>
                  </a:lnTo>
                  <a:lnTo>
                    <a:pt x="12714" y="15090"/>
                  </a:lnTo>
                  <a:lnTo>
                    <a:pt x="12683" y="14380"/>
                  </a:lnTo>
                  <a:lnTo>
                    <a:pt x="12683" y="14195"/>
                  </a:lnTo>
                  <a:lnTo>
                    <a:pt x="12621" y="14102"/>
                  </a:lnTo>
                  <a:lnTo>
                    <a:pt x="12498" y="14040"/>
                  </a:lnTo>
                  <a:lnTo>
                    <a:pt x="9042" y="14040"/>
                  </a:lnTo>
                  <a:lnTo>
                    <a:pt x="8795" y="14010"/>
                  </a:lnTo>
                  <a:lnTo>
                    <a:pt x="8733" y="13979"/>
                  </a:lnTo>
                  <a:lnTo>
                    <a:pt x="8672" y="13948"/>
                  </a:lnTo>
                  <a:lnTo>
                    <a:pt x="8610" y="13886"/>
                  </a:lnTo>
                  <a:lnTo>
                    <a:pt x="8579" y="13794"/>
                  </a:lnTo>
                  <a:lnTo>
                    <a:pt x="8548" y="13578"/>
                  </a:lnTo>
                  <a:lnTo>
                    <a:pt x="8579" y="12960"/>
                  </a:lnTo>
                  <a:lnTo>
                    <a:pt x="8579" y="11911"/>
                  </a:lnTo>
                  <a:lnTo>
                    <a:pt x="8579" y="10862"/>
                  </a:lnTo>
                  <a:lnTo>
                    <a:pt x="8579" y="8733"/>
                  </a:lnTo>
                  <a:lnTo>
                    <a:pt x="8579" y="8517"/>
                  </a:lnTo>
                  <a:lnTo>
                    <a:pt x="8579" y="8301"/>
                  </a:lnTo>
                  <a:lnTo>
                    <a:pt x="8610" y="8116"/>
                  </a:lnTo>
                  <a:lnTo>
                    <a:pt x="8672" y="7992"/>
                  </a:lnTo>
                  <a:lnTo>
                    <a:pt x="8795" y="7900"/>
                  </a:lnTo>
                  <a:lnTo>
                    <a:pt x="8919" y="7807"/>
                  </a:lnTo>
                  <a:lnTo>
                    <a:pt x="9536" y="7530"/>
                  </a:lnTo>
                  <a:lnTo>
                    <a:pt x="10122" y="7283"/>
                  </a:lnTo>
                  <a:lnTo>
                    <a:pt x="10338" y="7190"/>
                  </a:lnTo>
                  <a:lnTo>
                    <a:pt x="10492" y="7098"/>
                  </a:lnTo>
                  <a:lnTo>
                    <a:pt x="10492" y="7005"/>
                  </a:lnTo>
                  <a:lnTo>
                    <a:pt x="10492" y="6943"/>
                  </a:lnTo>
                  <a:lnTo>
                    <a:pt x="10461" y="6820"/>
                  </a:lnTo>
                  <a:lnTo>
                    <a:pt x="10431" y="6789"/>
                  </a:lnTo>
                  <a:lnTo>
                    <a:pt x="10400" y="6727"/>
                  </a:lnTo>
                  <a:lnTo>
                    <a:pt x="10122" y="6820"/>
                  </a:lnTo>
                  <a:lnTo>
                    <a:pt x="9875" y="6943"/>
                  </a:lnTo>
                  <a:lnTo>
                    <a:pt x="9351" y="7190"/>
                  </a:lnTo>
                  <a:lnTo>
                    <a:pt x="8857" y="7375"/>
                  </a:lnTo>
                  <a:lnTo>
                    <a:pt x="8363" y="7530"/>
                  </a:lnTo>
                  <a:lnTo>
                    <a:pt x="7839" y="7591"/>
                  </a:lnTo>
                  <a:lnTo>
                    <a:pt x="7314" y="7622"/>
                  </a:lnTo>
                  <a:lnTo>
                    <a:pt x="5524" y="7622"/>
                  </a:lnTo>
                  <a:lnTo>
                    <a:pt x="4907" y="7653"/>
                  </a:lnTo>
                  <a:lnTo>
                    <a:pt x="4722" y="7653"/>
                  </a:lnTo>
                  <a:lnTo>
                    <a:pt x="4599" y="7591"/>
                  </a:lnTo>
                  <a:lnTo>
                    <a:pt x="4506" y="7499"/>
                  </a:lnTo>
                  <a:lnTo>
                    <a:pt x="4475" y="7283"/>
                  </a:lnTo>
                  <a:lnTo>
                    <a:pt x="4413" y="6882"/>
                  </a:lnTo>
                  <a:lnTo>
                    <a:pt x="4413" y="6696"/>
                  </a:lnTo>
                  <a:lnTo>
                    <a:pt x="4413" y="6480"/>
                  </a:lnTo>
                  <a:lnTo>
                    <a:pt x="4444" y="6388"/>
                  </a:lnTo>
                  <a:lnTo>
                    <a:pt x="4444" y="6295"/>
                  </a:lnTo>
                  <a:lnTo>
                    <a:pt x="4444" y="6141"/>
                  </a:lnTo>
                  <a:lnTo>
                    <a:pt x="4444" y="5987"/>
                  </a:lnTo>
                  <a:lnTo>
                    <a:pt x="4475" y="5863"/>
                  </a:lnTo>
                  <a:lnTo>
                    <a:pt x="4568" y="5740"/>
                  </a:lnTo>
                  <a:lnTo>
                    <a:pt x="4629" y="5647"/>
                  </a:lnTo>
                  <a:lnTo>
                    <a:pt x="4753" y="5555"/>
                  </a:lnTo>
                  <a:lnTo>
                    <a:pt x="5031" y="5400"/>
                  </a:lnTo>
                  <a:lnTo>
                    <a:pt x="5956" y="4999"/>
                  </a:lnTo>
                  <a:lnTo>
                    <a:pt x="6882" y="4598"/>
                  </a:lnTo>
                  <a:lnTo>
                    <a:pt x="8703" y="3734"/>
                  </a:lnTo>
                  <a:lnTo>
                    <a:pt x="8980" y="3611"/>
                  </a:lnTo>
                  <a:lnTo>
                    <a:pt x="9289" y="3549"/>
                  </a:lnTo>
                  <a:lnTo>
                    <a:pt x="9597" y="3487"/>
                  </a:lnTo>
                  <a:lnTo>
                    <a:pt x="10215" y="3487"/>
                  </a:lnTo>
                  <a:lnTo>
                    <a:pt x="10492" y="3456"/>
                  </a:lnTo>
                  <a:lnTo>
                    <a:pt x="10492" y="3117"/>
                  </a:lnTo>
                  <a:lnTo>
                    <a:pt x="10307" y="3086"/>
                  </a:lnTo>
                  <a:lnTo>
                    <a:pt x="9443" y="3086"/>
                  </a:lnTo>
                  <a:lnTo>
                    <a:pt x="9135" y="3148"/>
                  </a:lnTo>
                  <a:lnTo>
                    <a:pt x="8857" y="3240"/>
                  </a:lnTo>
                  <a:lnTo>
                    <a:pt x="8579" y="3426"/>
                  </a:lnTo>
                  <a:lnTo>
                    <a:pt x="8332" y="3549"/>
                  </a:lnTo>
                  <a:lnTo>
                    <a:pt x="8085" y="3642"/>
                  </a:lnTo>
                  <a:lnTo>
                    <a:pt x="7869" y="3703"/>
                  </a:lnTo>
                  <a:lnTo>
                    <a:pt x="7623" y="3734"/>
                  </a:lnTo>
                  <a:lnTo>
                    <a:pt x="7376" y="3703"/>
                  </a:lnTo>
                  <a:lnTo>
                    <a:pt x="7129" y="3642"/>
                  </a:lnTo>
                  <a:lnTo>
                    <a:pt x="6882" y="3549"/>
                  </a:lnTo>
                  <a:lnTo>
                    <a:pt x="6666" y="3426"/>
                  </a:lnTo>
                  <a:lnTo>
                    <a:pt x="6327" y="3210"/>
                  </a:lnTo>
                  <a:lnTo>
                    <a:pt x="5987" y="2932"/>
                  </a:lnTo>
                  <a:lnTo>
                    <a:pt x="5370" y="2407"/>
                  </a:lnTo>
                  <a:lnTo>
                    <a:pt x="4691" y="1914"/>
                  </a:lnTo>
                  <a:lnTo>
                    <a:pt x="4012" y="1451"/>
                  </a:lnTo>
                  <a:lnTo>
                    <a:pt x="3272" y="1050"/>
                  </a:lnTo>
                  <a:lnTo>
                    <a:pt x="2685" y="741"/>
                  </a:lnTo>
                  <a:lnTo>
                    <a:pt x="2068" y="463"/>
                  </a:lnTo>
                  <a:lnTo>
                    <a:pt x="1451" y="216"/>
                  </a:lnTo>
                  <a:lnTo>
                    <a:pt x="834" y="0"/>
                  </a:lnTo>
                  <a:close/>
                </a:path>
              </a:pathLst>
            </a:custGeom>
            <a:solidFill>
              <a:srgbClr val="DF67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8"/>
            <p:cNvSpPr/>
            <p:nvPr/>
          </p:nvSpPr>
          <p:spPr>
            <a:xfrm>
              <a:off x="3127275" y="4386075"/>
              <a:ext cx="207550" cy="1087725"/>
            </a:xfrm>
            <a:custGeom>
              <a:avLst/>
              <a:gdLst/>
              <a:ahLst/>
              <a:cxnLst/>
              <a:rect l="l" t="t" r="r" b="b"/>
              <a:pathLst>
                <a:path w="8302" h="43509" extrusionOk="0">
                  <a:moveTo>
                    <a:pt x="6913" y="6202"/>
                  </a:moveTo>
                  <a:lnTo>
                    <a:pt x="7036" y="6233"/>
                  </a:lnTo>
                  <a:lnTo>
                    <a:pt x="7098" y="6295"/>
                  </a:lnTo>
                  <a:lnTo>
                    <a:pt x="7159" y="6388"/>
                  </a:lnTo>
                  <a:lnTo>
                    <a:pt x="7159" y="6480"/>
                  </a:lnTo>
                  <a:lnTo>
                    <a:pt x="7159" y="6943"/>
                  </a:lnTo>
                  <a:lnTo>
                    <a:pt x="7159" y="7406"/>
                  </a:lnTo>
                  <a:lnTo>
                    <a:pt x="7159" y="7498"/>
                  </a:lnTo>
                  <a:lnTo>
                    <a:pt x="7098" y="7591"/>
                  </a:lnTo>
                  <a:lnTo>
                    <a:pt x="7036" y="7622"/>
                  </a:lnTo>
                  <a:lnTo>
                    <a:pt x="6943" y="7684"/>
                  </a:lnTo>
                  <a:lnTo>
                    <a:pt x="6820" y="7684"/>
                  </a:lnTo>
                  <a:lnTo>
                    <a:pt x="6727" y="7714"/>
                  </a:lnTo>
                  <a:lnTo>
                    <a:pt x="6481" y="7653"/>
                  </a:lnTo>
                  <a:lnTo>
                    <a:pt x="6388" y="7622"/>
                  </a:lnTo>
                  <a:lnTo>
                    <a:pt x="6326" y="7529"/>
                  </a:lnTo>
                  <a:lnTo>
                    <a:pt x="6295" y="7468"/>
                  </a:lnTo>
                  <a:lnTo>
                    <a:pt x="6265" y="7344"/>
                  </a:lnTo>
                  <a:lnTo>
                    <a:pt x="6295" y="6943"/>
                  </a:lnTo>
                  <a:lnTo>
                    <a:pt x="6295" y="6542"/>
                  </a:lnTo>
                  <a:lnTo>
                    <a:pt x="6295" y="6388"/>
                  </a:lnTo>
                  <a:lnTo>
                    <a:pt x="6357" y="6295"/>
                  </a:lnTo>
                  <a:lnTo>
                    <a:pt x="6450" y="6233"/>
                  </a:lnTo>
                  <a:lnTo>
                    <a:pt x="6604" y="6202"/>
                  </a:lnTo>
                  <a:close/>
                  <a:moveTo>
                    <a:pt x="2778" y="25426"/>
                  </a:moveTo>
                  <a:lnTo>
                    <a:pt x="2839" y="25457"/>
                  </a:lnTo>
                  <a:lnTo>
                    <a:pt x="2901" y="25488"/>
                  </a:lnTo>
                  <a:lnTo>
                    <a:pt x="2963" y="25550"/>
                  </a:lnTo>
                  <a:lnTo>
                    <a:pt x="2994" y="25612"/>
                  </a:lnTo>
                  <a:lnTo>
                    <a:pt x="3025" y="25797"/>
                  </a:lnTo>
                  <a:lnTo>
                    <a:pt x="3025" y="27864"/>
                  </a:lnTo>
                  <a:lnTo>
                    <a:pt x="3025" y="28080"/>
                  </a:lnTo>
                  <a:lnTo>
                    <a:pt x="3055" y="28296"/>
                  </a:lnTo>
                  <a:lnTo>
                    <a:pt x="3086" y="28543"/>
                  </a:lnTo>
                  <a:lnTo>
                    <a:pt x="3179" y="28759"/>
                  </a:lnTo>
                  <a:lnTo>
                    <a:pt x="3271" y="28944"/>
                  </a:lnTo>
                  <a:lnTo>
                    <a:pt x="3426" y="29160"/>
                  </a:lnTo>
                  <a:lnTo>
                    <a:pt x="3210" y="29191"/>
                  </a:lnTo>
                  <a:lnTo>
                    <a:pt x="3025" y="29222"/>
                  </a:lnTo>
                  <a:lnTo>
                    <a:pt x="2685" y="29191"/>
                  </a:lnTo>
                  <a:lnTo>
                    <a:pt x="1945" y="29191"/>
                  </a:lnTo>
                  <a:lnTo>
                    <a:pt x="2006" y="29037"/>
                  </a:lnTo>
                  <a:lnTo>
                    <a:pt x="2099" y="28821"/>
                  </a:lnTo>
                  <a:lnTo>
                    <a:pt x="2161" y="28605"/>
                  </a:lnTo>
                  <a:lnTo>
                    <a:pt x="2253" y="28142"/>
                  </a:lnTo>
                  <a:lnTo>
                    <a:pt x="2284" y="27679"/>
                  </a:lnTo>
                  <a:lnTo>
                    <a:pt x="2284" y="27216"/>
                  </a:lnTo>
                  <a:lnTo>
                    <a:pt x="2253" y="26506"/>
                  </a:lnTo>
                  <a:lnTo>
                    <a:pt x="2284" y="25797"/>
                  </a:lnTo>
                  <a:lnTo>
                    <a:pt x="2284" y="25642"/>
                  </a:lnTo>
                  <a:lnTo>
                    <a:pt x="2346" y="25550"/>
                  </a:lnTo>
                  <a:lnTo>
                    <a:pt x="2438" y="25457"/>
                  </a:lnTo>
                  <a:lnTo>
                    <a:pt x="2562" y="25426"/>
                  </a:lnTo>
                  <a:close/>
                  <a:moveTo>
                    <a:pt x="7715" y="0"/>
                  </a:moveTo>
                  <a:lnTo>
                    <a:pt x="7653" y="62"/>
                  </a:lnTo>
                  <a:lnTo>
                    <a:pt x="7591" y="124"/>
                  </a:lnTo>
                  <a:lnTo>
                    <a:pt x="7561" y="216"/>
                  </a:lnTo>
                  <a:lnTo>
                    <a:pt x="7530" y="309"/>
                  </a:lnTo>
                  <a:lnTo>
                    <a:pt x="7406" y="1049"/>
                  </a:lnTo>
                  <a:lnTo>
                    <a:pt x="7283" y="1975"/>
                  </a:lnTo>
                  <a:lnTo>
                    <a:pt x="7129" y="2901"/>
                  </a:lnTo>
                  <a:lnTo>
                    <a:pt x="7036" y="3178"/>
                  </a:lnTo>
                  <a:lnTo>
                    <a:pt x="6974" y="3271"/>
                  </a:lnTo>
                  <a:lnTo>
                    <a:pt x="6913" y="3364"/>
                  </a:lnTo>
                  <a:lnTo>
                    <a:pt x="6820" y="3425"/>
                  </a:lnTo>
                  <a:lnTo>
                    <a:pt x="6727" y="3456"/>
                  </a:lnTo>
                  <a:lnTo>
                    <a:pt x="6419" y="3487"/>
                  </a:lnTo>
                  <a:lnTo>
                    <a:pt x="5833" y="3518"/>
                  </a:lnTo>
                  <a:lnTo>
                    <a:pt x="5617" y="3549"/>
                  </a:lnTo>
                  <a:lnTo>
                    <a:pt x="5555" y="3580"/>
                  </a:lnTo>
                  <a:lnTo>
                    <a:pt x="5493" y="3641"/>
                  </a:lnTo>
                  <a:lnTo>
                    <a:pt x="5462" y="3703"/>
                  </a:lnTo>
                  <a:lnTo>
                    <a:pt x="5431" y="3765"/>
                  </a:lnTo>
                  <a:lnTo>
                    <a:pt x="5401" y="3981"/>
                  </a:lnTo>
                  <a:lnTo>
                    <a:pt x="5401" y="5863"/>
                  </a:lnTo>
                  <a:lnTo>
                    <a:pt x="5401" y="6017"/>
                  </a:lnTo>
                  <a:lnTo>
                    <a:pt x="5431" y="6110"/>
                  </a:lnTo>
                  <a:lnTo>
                    <a:pt x="5524" y="6141"/>
                  </a:lnTo>
                  <a:lnTo>
                    <a:pt x="5678" y="6172"/>
                  </a:lnTo>
                  <a:lnTo>
                    <a:pt x="5771" y="6233"/>
                  </a:lnTo>
                  <a:lnTo>
                    <a:pt x="5863" y="6295"/>
                  </a:lnTo>
                  <a:lnTo>
                    <a:pt x="5894" y="6388"/>
                  </a:lnTo>
                  <a:lnTo>
                    <a:pt x="5925" y="6480"/>
                  </a:lnTo>
                  <a:lnTo>
                    <a:pt x="5894" y="7066"/>
                  </a:lnTo>
                  <a:lnTo>
                    <a:pt x="5863" y="7344"/>
                  </a:lnTo>
                  <a:lnTo>
                    <a:pt x="5802" y="7622"/>
                  </a:lnTo>
                  <a:lnTo>
                    <a:pt x="5617" y="8301"/>
                  </a:lnTo>
                  <a:lnTo>
                    <a:pt x="5555" y="8733"/>
                  </a:lnTo>
                  <a:lnTo>
                    <a:pt x="5524" y="8949"/>
                  </a:lnTo>
                  <a:lnTo>
                    <a:pt x="5555" y="9165"/>
                  </a:lnTo>
                  <a:lnTo>
                    <a:pt x="5555" y="9350"/>
                  </a:lnTo>
                  <a:lnTo>
                    <a:pt x="5524" y="9442"/>
                  </a:lnTo>
                  <a:lnTo>
                    <a:pt x="5462" y="9535"/>
                  </a:lnTo>
                  <a:lnTo>
                    <a:pt x="5308" y="9566"/>
                  </a:lnTo>
                  <a:lnTo>
                    <a:pt x="4814" y="9720"/>
                  </a:lnTo>
                  <a:lnTo>
                    <a:pt x="4321" y="9905"/>
                  </a:lnTo>
                  <a:lnTo>
                    <a:pt x="3858" y="10121"/>
                  </a:lnTo>
                  <a:lnTo>
                    <a:pt x="3426" y="10337"/>
                  </a:lnTo>
                  <a:lnTo>
                    <a:pt x="2901" y="10615"/>
                  </a:lnTo>
                  <a:lnTo>
                    <a:pt x="2654" y="10769"/>
                  </a:lnTo>
                  <a:lnTo>
                    <a:pt x="2438" y="10954"/>
                  </a:lnTo>
                  <a:lnTo>
                    <a:pt x="2469" y="11047"/>
                  </a:lnTo>
                  <a:lnTo>
                    <a:pt x="2500" y="11109"/>
                  </a:lnTo>
                  <a:lnTo>
                    <a:pt x="2500" y="11232"/>
                  </a:lnTo>
                  <a:lnTo>
                    <a:pt x="2500" y="11356"/>
                  </a:lnTo>
                  <a:lnTo>
                    <a:pt x="3025" y="11047"/>
                  </a:lnTo>
                  <a:lnTo>
                    <a:pt x="3549" y="10738"/>
                  </a:lnTo>
                  <a:lnTo>
                    <a:pt x="4074" y="10461"/>
                  </a:lnTo>
                  <a:lnTo>
                    <a:pt x="4629" y="10214"/>
                  </a:lnTo>
                  <a:lnTo>
                    <a:pt x="4999" y="10090"/>
                  </a:lnTo>
                  <a:lnTo>
                    <a:pt x="5401" y="9998"/>
                  </a:lnTo>
                  <a:lnTo>
                    <a:pt x="5771" y="9905"/>
                  </a:lnTo>
                  <a:lnTo>
                    <a:pt x="6172" y="9844"/>
                  </a:lnTo>
                  <a:lnTo>
                    <a:pt x="6295" y="9844"/>
                  </a:lnTo>
                  <a:lnTo>
                    <a:pt x="6357" y="9874"/>
                  </a:lnTo>
                  <a:lnTo>
                    <a:pt x="6388" y="9905"/>
                  </a:lnTo>
                  <a:lnTo>
                    <a:pt x="6388" y="9936"/>
                  </a:lnTo>
                  <a:lnTo>
                    <a:pt x="6388" y="9998"/>
                  </a:lnTo>
                  <a:lnTo>
                    <a:pt x="6326" y="10090"/>
                  </a:lnTo>
                  <a:lnTo>
                    <a:pt x="6265" y="10152"/>
                  </a:lnTo>
                  <a:lnTo>
                    <a:pt x="5647" y="10800"/>
                  </a:lnTo>
                  <a:lnTo>
                    <a:pt x="5061" y="11510"/>
                  </a:lnTo>
                  <a:lnTo>
                    <a:pt x="4567" y="12250"/>
                  </a:lnTo>
                  <a:lnTo>
                    <a:pt x="4135" y="13022"/>
                  </a:lnTo>
                  <a:lnTo>
                    <a:pt x="3765" y="13824"/>
                  </a:lnTo>
                  <a:lnTo>
                    <a:pt x="3426" y="14657"/>
                  </a:lnTo>
                  <a:lnTo>
                    <a:pt x="3179" y="15490"/>
                  </a:lnTo>
                  <a:lnTo>
                    <a:pt x="2963" y="16385"/>
                  </a:lnTo>
                  <a:lnTo>
                    <a:pt x="2870" y="16972"/>
                  </a:lnTo>
                  <a:lnTo>
                    <a:pt x="2778" y="17558"/>
                  </a:lnTo>
                  <a:lnTo>
                    <a:pt x="2747" y="17774"/>
                  </a:lnTo>
                  <a:lnTo>
                    <a:pt x="2685" y="17928"/>
                  </a:lnTo>
                  <a:lnTo>
                    <a:pt x="2623" y="18052"/>
                  </a:lnTo>
                  <a:lnTo>
                    <a:pt x="2562" y="18144"/>
                  </a:lnTo>
                  <a:lnTo>
                    <a:pt x="2438" y="18206"/>
                  </a:lnTo>
                  <a:lnTo>
                    <a:pt x="2315" y="18237"/>
                  </a:lnTo>
                  <a:lnTo>
                    <a:pt x="2130" y="18268"/>
                  </a:lnTo>
                  <a:lnTo>
                    <a:pt x="1574" y="18268"/>
                  </a:lnTo>
                  <a:lnTo>
                    <a:pt x="1574" y="18638"/>
                  </a:lnTo>
                  <a:lnTo>
                    <a:pt x="3302" y="18669"/>
                  </a:lnTo>
                  <a:lnTo>
                    <a:pt x="4166" y="18669"/>
                  </a:lnTo>
                  <a:lnTo>
                    <a:pt x="5061" y="18638"/>
                  </a:lnTo>
                  <a:lnTo>
                    <a:pt x="5308" y="18638"/>
                  </a:lnTo>
                  <a:lnTo>
                    <a:pt x="5524" y="18669"/>
                  </a:lnTo>
                  <a:lnTo>
                    <a:pt x="5617" y="18700"/>
                  </a:lnTo>
                  <a:lnTo>
                    <a:pt x="5678" y="18730"/>
                  </a:lnTo>
                  <a:lnTo>
                    <a:pt x="5740" y="18823"/>
                  </a:lnTo>
                  <a:lnTo>
                    <a:pt x="5771" y="18885"/>
                  </a:lnTo>
                  <a:lnTo>
                    <a:pt x="5771" y="19132"/>
                  </a:lnTo>
                  <a:lnTo>
                    <a:pt x="5771" y="21909"/>
                  </a:lnTo>
                  <a:lnTo>
                    <a:pt x="5771" y="22032"/>
                  </a:lnTo>
                  <a:lnTo>
                    <a:pt x="5771" y="22156"/>
                  </a:lnTo>
                  <a:lnTo>
                    <a:pt x="5740" y="22186"/>
                  </a:lnTo>
                  <a:lnTo>
                    <a:pt x="5678" y="22217"/>
                  </a:lnTo>
                  <a:lnTo>
                    <a:pt x="5617" y="22248"/>
                  </a:lnTo>
                  <a:lnTo>
                    <a:pt x="5555" y="22217"/>
                  </a:lnTo>
                  <a:lnTo>
                    <a:pt x="5493" y="22217"/>
                  </a:lnTo>
                  <a:lnTo>
                    <a:pt x="5462" y="22156"/>
                  </a:lnTo>
                  <a:lnTo>
                    <a:pt x="5185" y="21847"/>
                  </a:lnTo>
                  <a:lnTo>
                    <a:pt x="5061" y="21754"/>
                  </a:lnTo>
                  <a:lnTo>
                    <a:pt x="4969" y="21724"/>
                  </a:lnTo>
                  <a:lnTo>
                    <a:pt x="4907" y="21724"/>
                  </a:lnTo>
                  <a:lnTo>
                    <a:pt x="4814" y="21785"/>
                  </a:lnTo>
                  <a:lnTo>
                    <a:pt x="4753" y="21847"/>
                  </a:lnTo>
                  <a:lnTo>
                    <a:pt x="4722" y="21940"/>
                  </a:lnTo>
                  <a:lnTo>
                    <a:pt x="4722" y="22032"/>
                  </a:lnTo>
                  <a:lnTo>
                    <a:pt x="4722" y="22495"/>
                  </a:lnTo>
                  <a:lnTo>
                    <a:pt x="4753" y="22958"/>
                  </a:lnTo>
                  <a:lnTo>
                    <a:pt x="4783" y="23297"/>
                  </a:lnTo>
                  <a:lnTo>
                    <a:pt x="4783" y="23606"/>
                  </a:lnTo>
                  <a:lnTo>
                    <a:pt x="4753" y="23760"/>
                  </a:lnTo>
                  <a:lnTo>
                    <a:pt x="4722" y="23914"/>
                  </a:lnTo>
                  <a:lnTo>
                    <a:pt x="4660" y="24007"/>
                  </a:lnTo>
                  <a:lnTo>
                    <a:pt x="4598" y="24100"/>
                  </a:lnTo>
                  <a:lnTo>
                    <a:pt x="4506" y="24192"/>
                  </a:lnTo>
                  <a:lnTo>
                    <a:pt x="4382" y="24223"/>
                  </a:lnTo>
                  <a:lnTo>
                    <a:pt x="4259" y="24285"/>
                  </a:lnTo>
                  <a:lnTo>
                    <a:pt x="3673" y="24285"/>
                  </a:lnTo>
                  <a:lnTo>
                    <a:pt x="3271" y="24223"/>
                  </a:lnTo>
                  <a:lnTo>
                    <a:pt x="2839" y="24192"/>
                  </a:lnTo>
                  <a:lnTo>
                    <a:pt x="2408" y="24223"/>
                  </a:lnTo>
                  <a:lnTo>
                    <a:pt x="1574" y="24223"/>
                  </a:lnTo>
                  <a:lnTo>
                    <a:pt x="1574" y="24593"/>
                  </a:lnTo>
                  <a:lnTo>
                    <a:pt x="4043" y="24593"/>
                  </a:lnTo>
                  <a:lnTo>
                    <a:pt x="4413" y="24624"/>
                  </a:lnTo>
                  <a:lnTo>
                    <a:pt x="4537" y="24655"/>
                  </a:lnTo>
                  <a:lnTo>
                    <a:pt x="4629" y="24717"/>
                  </a:lnTo>
                  <a:lnTo>
                    <a:pt x="4660" y="24809"/>
                  </a:lnTo>
                  <a:lnTo>
                    <a:pt x="4691" y="24933"/>
                  </a:lnTo>
                  <a:lnTo>
                    <a:pt x="4722" y="25303"/>
                  </a:lnTo>
                  <a:lnTo>
                    <a:pt x="4722" y="28882"/>
                  </a:lnTo>
                  <a:lnTo>
                    <a:pt x="4722" y="29006"/>
                  </a:lnTo>
                  <a:lnTo>
                    <a:pt x="4691" y="29098"/>
                  </a:lnTo>
                  <a:lnTo>
                    <a:pt x="4598" y="29160"/>
                  </a:lnTo>
                  <a:lnTo>
                    <a:pt x="4444" y="29191"/>
                  </a:lnTo>
                  <a:lnTo>
                    <a:pt x="4166" y="29222"/>
                  </a:lnTo>
                  <a:lnTo>
                    <a:pt x="4074" y="29222"/>
                  </a:lnTo>
                  <a:lnTo>
                    <a:pt x="3981" y="29191"/>
                  </a:lnTo>
                  <a:lnTo>
                    <a:pt x="3919" y="29129"/>
                  </a:lnTo>
                  <a:lnTo>
                    <a:pt x="3827" y="29067"/>
                  </a:lnTo>
                  <a:lnTo>
                    <a:pt x="3673" y="28851"/>
                  </a:lnTo>
                  <a:lnTo>
                    <a:pt x="3549" y="28605"/>
                  </a:lnTo>
                  <a:lnTo>
                    <a:pt x="3457" y="28327"/>
                  </a:lnTo>
                  <a:lnTo>
                    <a:pt x="3395" y="28080"/>
                  </a:lnTo>
                  <a:lnTo>
                    <a:pt x="3364" y="27772"/>
                  </a:lnTo>
                  <a:lnTo>
                    <a:pt x="3395" y="26661"/>
                  </a:lnTo>
                  <a:lnTo>
                    <a:pt x="3395" y="25550"/>
                  </a:lnTo>
                  <a:lnTo>
                    <a:pt x="3364" y="25303"/>
                  </a:lnTo>
                  <a:lnTo>
                    <a:pt x="3333" y="25210"/>
                  </a:lnTo>
                  <a:lnTo>
                    <a:pt x="3271" y="25149"/>
                  </a:lnTo>
                  <a:lnTo>
                    <a:pt x="3210" y="25087"/>
                  </a:lnTo>
                  <a:lnTo>
                    <a:pt x="3117" y="25087"/>
                  </a:lnTo>
                  <a:lnTo>
                    <a:pt x="2839" y="25056"/>
                  </a:lnTo>
                  <a:lnTo>
                    <a:pt x="2469" y="25056"/>
                  </a:lnTo>
                  <a:lnTo>
                    <a:pt x="2192" y="25087"/>
                  </a:lnTo>
                  <a:lnTo>
                    <a:pt x="2099" y="25118"/>
                  </a:lnTo>
                  <a:lnTo>
                    <a:pt x="2006" y="25149"/>
                  </a:lnTo>
                  <a:lnTo>
                    <a:pt x="1945" y="25210"/>
                  </a:lnTo>
                  <a:lnTo>
                    <a:pt x="1914" y="25334"/>
                  </a:lnTo>
                  <a:lnTo>
                    <a:pt x="1914" y="25581"/>
                  </a:lnTo>
                  <a:lnTo>
                    <a:pt x="1914" y="26630"/>
                  </a:lnTo>
                  <a:lnTo>
                    <a:pt x="1914" y="27648"/>
                  </a:lnTo>
                  <a:lnTo>
                    <a:pt x="1883" y="28234"/>
                  </a:lnTo>
                  <a:lnTo>
                    <a:pt x="1852" y="28389"/>
                  </a:lnTo>
                  <a:lnTo>
                    <a:pt x="1821" y="28543"/>
                  </a:lnTo>
                  <a:lnTo>
                    <a:pt x="1760" y="28666"/>
                  </a:lnTo>
                  <a:lnTo>
                    <a:pt x="1667" y="28790"/>
                  </a:lnTo>
                  <a:lnTo>
                    <a:pt x="1574" y="28882"/>
                  </a:lnTo>
                  <a:lnTo>
                    <a:pt x="1451" y="28975"/>
                  </a:lnTo>
                  <a:lnTo>
                    <a:pt x="1328" y="29037"/>
                  </a:lnTo>
                  <a:lnTo>
                    <a:pt x="1173" y="29098"/>
                  </a:lnTo>
                  <a:lnTo>
                    <a:pt x="680" y="29191"/>
                  </a:lnTo>
                  <a:lnTo>
                    <a:pt x="525" y="29253"/>
                  </a:lnTo>
                  <a:lnTo>
                    <a:pt x="464" y="29345"/>
                  </a:lnTo>
                  <a:lnTo>
                    <a:pt x="433" y="29438"/>
                  </a:lnTo>
                  <a:lnTo>
                    <a:pt x="464" y="29592"/>
                  </a:lnTo>
                  <a:lnTo>
                    <a:pt x="556" y="29746"/>
                  </a:lnTo>
                  <a:lnTo>
                    <a:pt x="649" y="29870"/>
                  </a:lnTo>
                  <a:lnTo>
                    <a:pt x="834" y="30117"/>
                  </a:lnTo>
                  <a:lnTo>
                    <a:pt x="1019" y="30394"/>
                  </a:lnTo>
                  <a:lnTo>
                    <a:pt x="1173" y="30703"/>
                  </a:lnTo>
                  <a:lnTo>
                    <a:pt x="1266" y="31011"/>
                  </a:lnTo>
                  <a:lnTo>
                    <a:pt x="1358" y="31320"/>
                  </a:lnTo>
                  <a:lnTo>
                    <a:pt x="1451" y="31629"/>
                  </a:lnTo>
                  <a:lnTo>
                    <a:pt x="1482" y="31968"/>
                  </a:lnTo>
                  <a:lnTo>
                    <a:pt x="1513" y="32277"/>
                  </a:lnTo>
                  <a:lnTo>
                    <a:pt x="1544" y="32863"/>
                  </a:lnTo>
                  <a:lnTo>
                    <a:pt x="1513" y="33449"/>
                  </a:lnTo>
                  <a:lnTo>
                    <a:pt x="1513" y="34622"/>
                  </a:lnTo>
                  <a:lnTo>
                    <a:pt x="1513" y="41441"/>
                  </a:lnTo>
                  <a:lnTo>
                    <a:pt x="1513" y="41626"/>
                  </a:lnTo>
                  <a:lnTo>
                    <a:pt x="1482" y="41811"/>
                  </a:lnTo>
                  <a:lnTo>
                    <a:pt x="1389" y="42182"/>
                  </a:lnTo>
                  <a:lnTo>
                    <a:pt x="1235" y="42552"/>
                  </a:lnTo>
                  <a:lnTo>
                    <a:pt x="1081" y="42891"/>
                  </a:lnTo>
                  <a:lnTo>
                    <a:pt x="1019" y="42984"/>
                  </a:lnTo>
                  <a:lnTo>
                    <a:pt x="926" y="43046"/>
                  </a:lnTo>
                  <a:lnTo>
                    <a:pt x="803" y="43046"/>
                  </a:lnTo>
                  <a:lnTo>
                    <a:pt x="680" y="43077"/>
                  </a:lnTo>
                  <a:lnTo>
                    <a:pt x="556" y="43077"/>
                  </a:lnTo>
                  <a:lnTo>
                    <a:pt x="649" y="43107"/>
                  </a:lnTo>
                  <a:lnTo>
                    <a:pt x="649" y="43385"/>
                  </a:lnTo>
                  <a:lnTo>
                    <a:pt x="556" y="43416"/>
                  </a:lnTo>
                  <a:lnTo>
                    <a:pt x="1" y="43416"/>
                  </a:lnTo>
                  <a:lnTo>
                    <a:pt x="1" y="43447"/>
                  </a:lnTo>
                  <a:lnTo>
                    <a:pt x="2562" y="43447"/>
                  </a:lnTo>
                  <a:lnTo>
                    <a:pt x="2716" y="43478"/>
                  </a:lnTo>
                  <a:lnTo>
                    <a:pt x="2963" y="43509"/>
                  </a:lnTo>
                  <a:lnTo>
                    <a:pt x="3210" y="43509"/>
                  </a:lnTo>
                  <a:lnTo>
                    <a:pt x="3703" y="43478"/>
                  </a:lnTo>
                  <a:lnTo>
                    <a:pt x="4043" y="43447"/>
                  </a:lnTo>
                  <a:lnTo>
                    <a:pt x="4382" y="43478"/>
                  </a:lnTo>
                  <a:lnTo>
                    <a:pt x="4722" y="43509"/>
                  </a:lnTo>
                  <a:lnTo>
                    <a:pt x="5092" y="43509"/>
                  </a:lnTo>
                  <a:lnTo>
                    <a:pt x="5771" y="43447"/>
                  </a:lnTo>
                  <a:lnTo>
                    <a:pt x="5771" y="43354"/>
                  </a:lnTo>
                  <a:lnTo>
                    <a:pt x="5802" y="43262"/>
                  </a:lnTo>
                  <a:lnTo>
                    <a:pt x="5833" y="43169"/>
                  </a:lnTo>
                  <a:lnTo>
                    <a:pt x="5833" y="43077"/>
                  </a:lnTo>
                  <a:lnTo>
                    <a:pt x="5493" y="43077"/>
                  </a:lnTo>
                  <a:lnTo>
                    <a:pt x="5308" y="43046"/>
                  </a:lnTo>
                  <a:lnTo>
                    <a:pt x="5185" y="42953"/>
                  </a:lnTo>
                  <a:lnTo>
                    <a:pt x="5123" y="42799"/>
                  </a:lnTo>
                  <a:lnTo>
                    <a:pt x="5092" y="42614"/>
                  </a:lnTo>
                  <a:lnTo>
                    <a:pt x="5154" y="41842"/>
                  </a:lnTo>
                  <a:lnTo>
                    <a:pt x="5154" y="41071"/>
                  </a:lnTo>
                  <a:lnTo>
                    <a:pt x="5092" y="39559"/>
                  </a:lnTo>
                  <a:lnTo>
                    <a:pt x="5092" y="38695"/>
                  </a:lnTo>
                  <a:lnTo>
                    <a:pt x="5123" y="37831"/>
                  </a:lnTo>
                  <a:lnTo>
                    <a:pt x="5154" y="36103"/>
                  </a:lnTo>
                  <a:lnTo>
                    <a:pt x="5185" y="35979"/>
                  </a:lnTo>
                  <a:lnTo>
                    <a:pt x="5246" y="35609"/>
                  </a:lnTo>
                  <a:lnTo>
                    <a:pt x="5370" y="35270"/>
                  </a:lnTo>
                  <a:lnTo>
                    <a:pt x="5555" y="34961"/>
                  </a:lnTo>
                  <a:lnTo>
                    <a:pt x="5771" y="34683"/>
                  </a:lnTo>
                  <a:lnTo>
                    <a:pt x="5863" y="34529"/>
                  </a:lnTo>
                  <a:lnTo>
                    <a:pt x="5833" y="34467"/>
                  </a:lnTo>
                  <a:lnTo>
                    <a:pt x="5771" y="34313"/>
                  </a:lnTo>
                  <a:lnTo>
                    <a:pt x="5709" y="34221"/>
                  </a:lnTo>
                  <a:lnTo>
                    <a:pt x="5678" y="34190"/>
                  </a:lnTo>
                  <a:lnTo>
                    <a:pt x="5493" y="34375"/>
                  </a:lnTo>
                  <a:lnTo>
                    <a:pt x="5339" y="34560"/>
                  </a:lnTo>
                  <a:lnTo>
                    <a:pt x="5185" y="34776"/>
                  </a:lnTo>
                  <a:lnTo>
                    <a:pt x="5061" y="34992"/>
                  </a:lnTo>
                  <a:lnTo>
                    <a:pt x="4969" y="35208"/>
                  </a:lnTo>
                  <a:lnTo>
                    <a:pt x="4876" y="35455"/>
                  </a:lnTo>
                  <a:lnTo>
                    <a:pt x="4783" y="35949"/>
                  </a:lnTo>
                  <a:lnTo>
                    <a:pt x="4722" y="36350"/>
                  </a:lnTo>
                  <a:lnTo>
                    <a:pt x="4722" y="36782"/>
                  </a:lnTo>
                  <a:lnTo>
                    <a:pt x="4722" y="37615"/>
                  </a:lnTo>
                  <a:lnTo>
                    <a:pt x="4691" y="42552"/>
                  </a:lnTo>
                  <a:lnTo>
                    <a:pt x="4691" y="42737"/>
                  </a:lnTo>
                  <a:lnTo>
                    <a:pt x="4691" y="42861"/>
                  </a:lnTo>
                  <a:lnTo>
                    <a:pt x="4629" y="42922"/>
                  </a:lnTo>
                  <a:lnTo>
                    <a:pt x="4567" y="42984"/>
                  </a:lnTo>
                  <a:lnTo>
                    <a:pt x="4475" y="42984"/>
                  </a:lnTo>
                  <a:lnTo>
                    <a:pt x="3981" y="43015"/>
                  </a:lnTo>
                  <a:lnTo>
                    <a:pt x="3765" y="43015"/>
                  </a:lnTo>
                  <a:lnTo>
                    <a:pt x="3518" y="42984"/>
                  </a:lnTo>
                  <a:lnTo>
                    <a:pt x="3364" y="42953"/>
                  </a:lnTo>
                  <a:lnTo>
                    <a:pt x="3179" y="42984"/>
                  </a:lnTo>
                  <a:lnTo>
                    <a:pt x="2994" y="43046"/>
                  </a:lnTo>
                  <a:lnTo>
                    <a:pt x="2839" y="43077"/>
                  </a:lnTo>
                  <a:lnTo>
                    <a:pt x="2469" y="43077"/>
                  </a:lnTo>
                  <a:lnTo>
                    <a:pt x="1729" y="43046"/>
                  </a:lnTo>
                  <a:lnTo>
                    <a:pt x="1636" y="43046"/>
                  </a:lnTo>
                  <a:lnTo>
                    <a:pt x="1574" y="42984"/>
                  </a:lnTo>
                  <a:lnTo>
                    <a:pt x="1574" y="42922"/>
                  </a:lnTo>
                  <a:lnTo>
                    <a:pt x="1574" y="42799"/>
                  </a:lnTo>
                  <a:lnTo>
                    <a:pt x="1574" y="42768"/>
                  </a:lnTo>
                  <a:lnTo>
                    <a:pt x="1698" y="42614"/>
                  </a:lnTo>
                  <a:lnTo>
                    <a:pt x="1790" y="42429"/>
                  </a:lnTo>
                  <a:lnTo>
                    <a:pt x="1821" y="42243"/>
                  </a:lnTo>
                  <a:lnTo>
                    <a:pt x="1852" y="42027"/>
                  </a:lnTo>
                  <a:lnTo>
                    <a:pt x="1883" y="41657"/>
                  </a:lnTo>
                  <a:lnTo>
                    <a:pt x="1883" y="41256"/>
                  </a:lnTo>
                  <a:lnTo>
                    <a:pt x="1883" y="32184"/>
                  </a:lnTo>
                  <a:lnTo>
                    <a:pt x="1914" y="31783"/>
                  </a:lnTo>
                  <a:lnTo>
                    <a:pt x="1945" y="31659"/>
                  </a:lnTo>
                  <a:lnTo>
                    <a:pt x="2006" y="31567"/>
                  </a:lnTo>
                  <a:lnTo>
                    <a:pt x="2099" y="31505"/>
                  </a:lnTo>
                  <a:lnTo>
                    <a:pt x="2222" y="31474"/>
                  </a:lnTo>
                  <a:lnTo>
                    <a:pt x="2654" y="31443"/>
                  </a:lnTo>
                  <a:lnTo>
                    <a:pt x="8301" y="31443"/>
                  </a:lnTo>
                  <a:lnTo>
                    <a:pt x="8301" y="31073"/>
                  </a:lnTo>
                  <a:lnTo>
                    <a:pt x="8209" y="31042"/>
                  </a:lnTo>
                  <a:lnTo>
                    <a:pt x="8116" y="31011"/>
                  </a:lnTo>
                  <a:lnTo>
                    <a:pt x="7962" y="31042"/>
                  </a:lnTo>
                  <a:lnTo>
                    <a:pt x="4321" y="31042"/>
                  </a:lnTo>
                  <a:lnTo>
                    <a:pt x="2809" y="31073"/>
                  </a:lnTo>
                  <a:lnTo>
                    <a:pt x="2623" y="31073"/>
                  </a:lnTo>
                  <a:lnTo>
                    <a:pt x="2408" y="31042"/>
                  </a:lnTo>
                  <a:lnTo>
                    <a:pt x="2192" y="31011"/>
                  </a:lnTo>
                  <a:lnTo>
                    <a:pt x="1976" y="30950"/>
                  </a:lnTo>
                  <a:lnTo>
                    <a:pt x="1790" y="30857"/>
                  </a:lnTo>
                  <a:lnTo>
                    <a:pt x="1636" y="30734"/>
                  </a:lnTo>
                  <a:lnTo>
                    <a:pt x="1513" y="30579"/>
                  </a:lnTo>
                  <a:lnTo>
                    <a:pt x="1389" y="30394"/>
                  </a:lnTo>
                  <a:lnTo>
                    <a:pt x="1297" y="30178"/>
                  </a:lnTo>
                  <a:lnTo>
                    <a:pt x="1173" y="29931"/>
                  </a:lnTo>
                  <a:lnTo>
                    <a:pt x="988" y="29654"/>
                  </a:lnTo>
                  <a:lnTo>
                    <a:pt x="1112" y="29623"/>
                  </a:lnTo>
                  <a:lnTo>
                    <a:pt x="7345" y="29623"/>
                  </a:lnTo>
                  <a:lnTo>
                    <a:pt x="7715" y="29592"/>
                  </a:lnTo>
                  <a:lnTo>
                    <a:pt x="7715" y="29222"/>
                  </a:lnTo>
                  <a:lnTo>
                    <a:pt x="5555" y="29191"/>
                  </a:lnTo>
                  <a:lnTo>
                    <a:pt x="5277" y="29191"/>
                  </a:lnTo>
                  <a:lnTo>
                    <a:pt x="5215" y="29129"/>
                  </a:lnTo>
                  <a:lnTo>
                    <a:pt x="5154" y="29067"/>
                  </a:lnTo>
                  <a:lnTo>
                    <a:pt x="5154" y="29006"/>
                  </a:lnTo>
                  <a:lnTo>
                    <a:pt x="5154" y="28851"/>
                  </a:lnTo>
                  <a:lnTo>
                    <a:pt x="5154" y="22865"/>
                  </a:lnTo>
                  <a:lnTo>
                    <a:pt x="5154" y="22773"/>
                  </a:lnTo>
                  <a:lnTo>
                    <a:pt x="5215" y="22742"/>
                  </a:lnTo>
                  <a:lnTo>
                    <a:pt x="5277" y="22804"/>
                  </a:lnTo>
                  <a:lnTo>
                    <a:pt x="5431" y="22989"/>
                  </a:lnTo>
                  <a:lnTo>
                    <a:pt x="5617" y="23174"/>
                  </a:lnTo>
                  <a:lnTo>
                    <a:pt x="5833" y="23297"/>
                  </a:lnTo>
                  <a:lnTo>
                    <a:pt x="6049" y="23421"/>
                  </a:lnTo>
                  <a:lnTo>
                    <a:pt x="6265" y="23513"/>
                  </a:lnTo>
                  <a:lnTo>
                    <a:pt x="6511" y="23575"/>
                  </a:lnTo>
                  <a:lnTo>
                    <a:pt x="6758" y="23606"/>
                  </a:lnTo>
                  <a:lnTo>
                    <a:pt x="7005" y="23637"/>
                  </a:lnTo>
                  <a:lnTo>
                    <a:pt x="7375" y="23668"/>
                  </a:lnTo>
                  <a:lnTo>
                    <a:pt x="7715" y="23637"/>
                  </a:lnTo>
                  <a:lnTo>
                    <a:pt x="7715" y="23143"/>
                  </a:lnTo>
                  <a:lnTo>
                    <a:pt x="7561" y="23174"/>
                  </a:lnTo>
                  <a:lnTo>
                    <a:pt x="7406" y="23205"/>
                  </a:lnTo>
                  <a:lnTo>
                    <a:pt x="7098" y="23236"/>
                  </a:lnTo>
                  <a:lnTo>
                    <a:pt x="6789" y="23236"/>
                  </a:lnTo>
                  <a:lnTo>
                    <a:pt x="6481" y="23205"/>
                  </a:lnTo>
                  <a:lnTo>
                    <a:pt x="6388" y="23174"/>
                  </a:lnTo>
                  <a:lnTo>
                    <a:pt x="6295" y="23112"/>
                  </a:lnTo>
                  <a:lnTo>
                    <a:pt x="6265" y="23020"/>
                  </a:lnTo>
                  <a:lnTo>
                    <a:pt x="6234" y="22927"/>
                  </a:lnTo>
                  <a:lnTo>
                    <a:pt x="6172" y="22711"/>
                  </a:lnTo>
                  <a:lnTo>
                    <a:pt x="6172" y="22495"/>
                  </a:lnTo>
                  <a:lnTo>
                    <a:pt x="6172" y="18237"/>
                  </a:lnTo>
                  <a:lnTo>
                    <a:pt x="6172" y="18175"/>
                  </a:lnTo>
                  <a:lnTo>
                    <a:pt x="6172" y="18144"/>
                  </a:lnTo>
                  <a:lnTo>
                    <a:pt x="6203" y="18113"/>
                  </a:lnTo>
                  <a:lnTo>
                    <a:pt x="6234" y="18113"/>
                  </a:lnTo>
                  <a:lnTo>
                    <a:pt x="6326" y="18298"/>
                  </a:lnTo>
                  <a:lnTo>
                    <a:pt x="6481" y="18422"/>
                  </a:lnTo>
                  <a:lnTo>
                    <a:pt x="6604" y="18545"/>
                  </a:lnTo>
                  <a:lnTo>
                    <a:pt x="6758" y="18607"/>
                  </a:lnTo>
                  <a:lnTo>
                    <a:pt x="6913" y="18669"/>
                  </a:lnTo>
                  <a:lnTo>
                    <a:pt x="7098" y="18700"/>
                  </a:lnTo>
                  <a:lnTo>
                    <a:pt x="7468" y="18700"/>
                  </a:lnTo>
                  <a:lnTo>
                    <a:pt x="7715" y="18669"/>
                  </a:lnTo>
                  <a:lnTo>
                    <a:pt x="7715" y="18298"/>
                  </a:lnTo>
                  <a:lnTo>
                    <a:pt x="7591" y="18268"/>
                  </a:lnTo>
                  <a:lnTo>
                    <a:pt x="7468" y="18268"/>
                  </a:lnTo>
                  <a:lnTo>
                    <a:pt x="7221" y="18237"/>
                  </a:lnTo>
                  <a:lnTo>
                    <a:pt x="7036" y="18175"/>
                  </a:lnTo>
                  <a:lnTo>
                    <a:pt x="6882" y="18082"/>
                  </a:lnTo>
                  <a:lnTo>
                    <a:pt x="6789" y="17959"/>
                  </a:lnTo>
                  <a:lnTo>
                    <a:pt x="6666" y="17836"/>
                  </a:lnTo>
                  <a:lnTo>
                    <a:pt x="6388" y="17249"/>
                  </a:lnTo>
                  <a:lnTo>
                    <a:pt x="6203" y="16910"/>
                  </a:lnTo>
                  <a:lnTo>
                    <a:pt x="6141" y="16848"/>
                  </a:lnTo>
                  <a:lnTo>
                    <a:pt x="6079" y="16786"/>
                  </a:lnTo>
                  <a:lnTo>
                    <a:pt x="6018" y="16756"/>
                  </a:lnTo>
                  <a:lnTo>
                    <a:pt x="5925" y="16786"/>
                  </a:lnTo>
                  <a:lnTo>
                    <a:pt x="5863" y="16817"/>
                  </a:lnTo>
                  <a:lnTo>
                    <a:pt x="5833" y="16848"/>
                  </a:lnTo>
                  <a:lnTo>
                    <a:pt x="5802" y="17002"/>
                  </a:lnTo>
                  <a:lnTo>
                    <a:pt x="5771" y="17311"/>
                  </a:lnTo>
                  <a:lnTo>
                    <a:pt x="5802" y="17620"/>
                  </a:lnTo>
                  <a:lnTo>
                    <a:pt x="5833" y="17774"/>
                  </a:lnTo>
                  <a:lnTo>
                    <a:pt x="5802" y="17897"/>
                  </a:lnTo>
                  <a:lnTo>
                    <a:pt x="5771" y="18021"/>
                  </a:lnTo>
                  <a:lnTo>
                    <a:pt x="5740" y="18113"/>
                  </a:lnTo>
                  <a:lnTo>
                    <a:pt x="5647" y="18175"/>
                  </a:lnTo>
                  <a:lnTo>
                    <a:pt x="5555" y="18237"/>
                  </a:lnTo>
                  <a:lnTo>
                    <a:pt x="5431" y="18268"/>
                  </a:lnTo>
                  <a:lnTo>
                    <a:pt x="5277" y="18268"/>
                  </a:lnTo>
                  <a:lnTo>
                    <a:pt x="4413" y="18237"/>
                  </a:lnTo>
                  <a:lnTo>
                    <a:pt x="3549" y="18206"/>
                  </a:lnTo>
                  <a:lnTo>
                    <a:pt x="3364" y="18175"/>
                  </a:lnTo>
                  <a:lnTo>
                    <a:pt x="3271" y="18113"/>
                  </a:lnTo>
                  <a:lnTo>
                    <a:pt x="3210" y="18082"/>
                  </a:lnTo>
                  <a:lnTo>
                    <a:pt x="3179" y="18021"/>
                  </a:lnTo>
                  <a:lnTo>
                    <a:pt x="3148" y="17928"/>
                  </a:lnTo>
                  <a:lnTo>
                    <a:pt x="3148" y="17712"/>
                  </a:lnTo>
                  <a:lnTo>
                    <a:pt x="3179" y="17342"/>
                  </a:lnTo>
                  <a:lnTo>
                    <a:pt x="3241" y="16972"/>
                  </a:lnTo>
                  <a:lnTo>
                    <a:pt x="3395" y="16231"/>
                  </a:lnTo>
                  <a:lnTo>
                    <a:pt x="3549" y="15614"/>
                  </a:lnTo>
                  <a:lnTo>
                    <a:pt x="3734" y="15028"/>
                  </a:lnTo>
                  <a:lnTo>
                    <a:pt x="3950" y="14441"/>
                  </a:lnTo>
                  <a:lnTo>
                    <a:pt x="4166" y="13886"/>
                  </a:lnTo>
                  <a:lnTo>
                    <a:pt x="4444" y="13330"/>
                  </a:lnTo>
                  <a:lnTo>
                    <a:pt x="4722" y="12775"/>
                  </a:lnTo>
                  <a:lnTo>
                    <a:pt x="5061" y="12250"/>
                  </a:lnTo>
                  <a:lnTo>
                    <a:pt x="5431" y="11726"/>
                  </a:lnTo>
                  <a:lnTo>
                    <a:pt x="5925" y="11109"/>
                  </a:lnTo>
                  <a:lnTo>
                    <a:pt x="6450" y="10522"/>
                  </a:lnTo>
                  <a:lnTo>
                    <a:pt x="6758" y="10245"/>
                  </a:lnTo>
                  <a:lnTo>
                    <a:pt x="7067" y="10029"/>
                  </a:lnTo>
                  <a:lnTo>
                    <a:pt x="7406" y="9905"/>
                  </a:lnTo>
                  <a:lnTo>
                    <a:pt x="7777" y="9813"/>
                  </a:lnTo>
                  <a:lnTo>
                    <a:pt x="7777" y="9782"/>
                  </a:lnTo>
                  <a:lnTo>
                    <a:pt x="7807" y="9689"/>
                  </a:lnTo>
                  <a:lnTo>
                    <a:pt x="7807" y="9628"/>
                  </a:lnTo>
                  <a:lnTo>
                    <a:pt x="7838" y="9566"/>
                  </a:lnTo>
                  <a:lnTo>
                    <a:pt x="7838" y="9473"/>
                  </a:lnTo>
                  <a:lnTo>
                    <a:pt x="6295" y="9473"/>
                  </a:lnTo>
                  <a:lnTo>
                    <a:pt x="6110" y="9412"/>
                  </a:lnTo>
                  <a:lnTo>
                    <a:pt x="6018" y="9350"/>
                  </a:lnTo>
                  <a:lnTo>
                    <a:pt x="5956" y="9226"/>
                  </a:lnTo>
                  <a:lnTo>
                    <a:pt x="5956" y="9072"/>
                  </a:lnTo>
                  <a:lnTo>
                    <a:pt x="5987" y="8764"/>
                  </a:lnTo>
                  <a:lnTo>
                    <a:pt x="5956" y="8486"/>
                  </a:lnTo>
                  <a:lnTo>
                    <a:pt x="5956" y="8301"/>
                  </a:lnTo>
                  <a:lnTo>
                    <a:pt x="5987" y="8239"/>
                  </a:lnTo>
                  <a:lnTo>
                    <a:pt x="6018" y="8177"/>
                  </a:lnTo>
                  <a:lnTo>
                    <a:pt x="6079" y="8146"/>
                  </a:lnTo>
                  <a:lnTo>
                    <a:pt x="6141" y="8116"/>
                  </a:lnTo>
                  <a:lnTo>
                    <a:pt x="6326" y="8085"/>
                  </a:lnTo>
                  <a:lnTo>
                    <a:pt x="7715" y="8085"/>
                  </a:lnTo>
                  <a:lnTo>
                    <a:pt x="7715" y="7961"/>
                  </a:lnTo>
                  <a:lnTo>
                    <a:pt x="7746" y="7869"/>
                  </a:lnTo>
                  <a:lnTo>
                    <a:pt x="7807" y="7684"/>
                  </a:lnTo>
                  <a:lnTo>
                    <a:pt x="7653" y="7622"/>
                  </a:lnTo>
                  <a:lnTo>
                    <a:pt x="7561" y="7498"/>
                  </a:lnTo>
                  <a:lnTo>
                    <a:pt x="7530" y="7375"/>
                  </a:lnTo>
                  <a:lnTo>
                    <a:pt x="7530" y="7190"/>
                  </a:lnTo>
                  <a:lnTo>
                    <a:pt x="7561" y="6912"/>
                  </a:lnTo>
                  <a:lnTo>
                    <a:pt x="7530" y="6604"/>
                  </a:lnTo>
                  <a:lnTo>
                    <a:pt x="7530" y="6480"/>
                  </a:lnTo>
                  <a:lnTo>
                    <a:pt x="7561" y="6357"/>
                  </a:lnTo>
                  <a:lnTo>
                    <a:pt x="7653" y="6264"/>
                  </a:lnTo>
                  <a:lnTo>
                    <a:pt x="7777" y="6202"/>
                  </a:lnTo>
                  <a:lnTo>
                    <a:pt x="7777" y="5832"/>
                  </a:lnTo>
                  <a:lnTo>
                    <a:pt x="7129" y="5801"/>
                  </a:lnTo>
                  <a:lnTo>
                    <a:pt x="6820" y="5801"/>
                  </a:lnTo>
                  <a:lnTo>
                    <a:pt x="6481" y="5770"/>
                  </a:lnTo>
                  <a:lnTo>
                    <a:pt x="6295" y="5740"/>
                  </a:lnTo>
                  <a:lnTo>
                    <a:pt x="6110" y="5678"/>
                  </a:lnTo>
                  <a:lnTo>
                    <a:pt x="5987" y="5616"/>
                  </a:lnTo>
                  <a:lnTo>
                    <a:pt x="5894" y="5524"/>
                  </a:lnTo>
                  <a:lnTo>
                    <a:pt x="5802" y="5400"/>
                  </a:lnTo>
                  <a:lnTo>
                    <a:pt x="5740" y="5277"/>
                  </a:lnTo>
                  <a:lnTo>
                    <a:pt x="5709" y="5092"/>
                  </a:lnTo>
                  <a:lnTo>
                    <a:pt x="5709" y="4906"/>
                  </a:lnTo>
                  <a:lnTo>
                    <a:pt x="5740" y="4598"/>
                  </a:lnTo>
                  <a:lnTo>
                    <a:pt x="5802" y="4258"/>
                  </a:lnTo>
                  <a:lnTo>
                    <a:pt x="5833" y="4073"/>
                  </a:lnTo>
                  <a:lnTo>
                    <a:pt x="5894" y="3981"/>
                  </a:lnTo>
                  <a:lnTo>
                    <a:pt x="6049" y="3919"/>
                  </a:lnTo>
                  <a:lnTo>
                    <a:pt x="6234" y="3888"/>
                  </a:lnTo>
                  <a:lnTo>
                    <a:pt x="7715" y="3888"/>
                  </a:lnTo>
                  <a:lnTo>
                    <a:pt x="7715" y="3518"/>
                  </a:lnTo>
                  <a:lnTo>
                    <a:pt x="7591" y="3456"/>
                  </a:lnTo>
                  <a:lnTo>
                    <a:pt x="7499" y="3364"/>
                  </a:lnTo>
                  <a:lnTo>
                    <a:pt x="7499" y="3271"/>
                  </a:lnTo>
                  <a:lnTo>
                    <a:pt x="7499" y="3117"/>
                  </a:lnTo>
                  <a:lnTo>
                    <a:pt x="7807" y="1142"/>
                  </a:lnTo>
                  <a:lnTo>
                    <a:pt x="7900" y="494"/>
                  </a:lnTo>
                  <a:lnTo>
                    <a:pt x="7869" y="494"/>
                  </a:lnTo>
                  <a:lnTo>
                    <a:pt x="7807" y="463"/>
                  </a:lnTo>
                  <a:lnTo>
                    <a:pt x="7777" y="463"/>
                  </a:lnTo>
                  <a:lnTo>
                    <a:pt x="7746" y="401"/>
                  </a:lnTo>
                  <a:lnTo>
                    <a:pt x="7715" y="340"/>
                  </a:lnTo>
                  <a:lnTo>
                    <a:pt x="7715" y="0"/>
                  </a:lnTo>
                  <a:close/>
                </a:path>
              </a:pathLst>
            </a:custGeom>
            <a:solidFill>
              <a:srgbClr val="E585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8"/>
            <p:cNvSpPr/>
            <p:nvPr/>
          </p:nvSpPr>
          <p:spPr>
            <a:xfrm>
              <a:off x="3321675" y="4628300"/>
              <a:ext cx="800" cy="2325"/>
            </a:xfrm>
            <a:custGeom>
              <a:avLst/>
              <a:gdLst/>
              <a:ahLst/>
              <a:cxnLst/>
              <a:rect l="l" t="t" r="r" b="b"/>
              <a:pathLst>
                <a:path w="32" h="93" extrusionOk="0">
                  <a:moveTo>
                    <a:pt x="1" y="93"/>
                  </a:moveTo>
                  <a:lnTo>
                    <a:pt x="1" y="93"/>
                  </a:lnTo>
                  <a:lnTo>
                    <a:pt x="31" y="0"/>
                  </a:lnTo>
                  <a:lnTo>
                    <a:pt x="31" y="0"/>
                  </a:lnTo>
                  <a:lnTo>
                    <a:pt x="1" y="93"/>
                  </a:lnTo>
                  <a:lnTo>
                    <a:pt x="1" y="93"/>
                  </a:lnTo>
                  <a:close/>
                </a:path>
              </a:pathLst>
            </a:custGeom>
            <a:solidFill>
              <a:srgbClr val="E585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8"/>
            <p:cNvSpPr/>
            <p:nvPr/>
          </p:nvSpPr>
          <p:spPr>
            <a:xfrm>
              <a:off x="3273075" y="5247750"/>
              <a:ext cx="800" cy="1575"/>
            </a:xfrm>
            <a:custGeom>
              <a:avLst/>
              <a:gdLst/>
              <a:ahLst/>
              <a:cxnLst/>
              <a:rect l="l" t="t" r="r" b="b"/>
              <a:pathLst>
                <a:path w="32" h="63" extrusionOk="0">
                  <a:moveTo>
                    <a:pt x="31" y="62"/>
                  </a:moveTo>
                  <a:lnTo>
                    <a:pt x="31" y="62"/>
                  </a:lnTo>
                  <a:lnTo>
                    <a:pt x="1" y="0"/>
                  </a:lnTo>
                  <a:lnTo>
                    <a:pt x="1" y="0"/>
                  </a:lnTo>
                  <a:lnTo>
                    <a:pt x="31" y="62"/>
                  </a:lnTo>
                  <a:lnTo>
                    <a:pt x="31" y="62"/>
                  </a:lnTo>
                  <a:close/>
                </a:path>
              </a:pathLst>
            </a:custGeom>
            <a:solidFill>
              <a:srgbClr val="E585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8"/>
            <p:cNvSpPr/>
            <p:nvPr/>
          </p:nvSpPr>
          <p:spPr>
            <a:xfrm>
              <a:off x="3322450" y="4397650"/>
              <a:ext cx="1575" cy="775"/>
            </a:xfrm>
            <a:custGeom>
              <a:avLst/>
              <a:gdLst/>
              <a:ahLst/>
              <a:cxnLst/>
              <a:rect l="l" t="t" r="r" b="b"/>
              <a:pathLst>
                <a:path w="63" h="31" extrusionOk="0">
                  <a:moveTo>
                    <a:pt x="0" y="0"/>
                  </a:moveTo>
                  <a:lnTo>
                    <a:pt x="0" y="0"/>
                  </a:lnTo>
                  <a:lnTo>
                    <a:pt x="62" y="31"/>
                  </a:lnTo>
                  <a:lnTo>
                    <a:pt x="62" y="31"/>
                  </a:lnTo>
                  <a:lnTo>
                    <a:pt x="0" y="0"/>
                  </a:lnTo>
                  <a:lnTo>
                    <a:pt x="0" y="0"/>
                  </a:lnTo>
                  <a:close/>
                </a:path>
              </a:pathLst>
            </a:custGeom>
            <a:solidFill>
              <a:srgbClr val="E585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8"/>
            <p:cNvSpPr/>
            <p:nvPr/>
          </p:nvSpPr>
          <p:spPr>
            <a:xfrm>
              <a:off x="3270000" y="5241575"/>
              <a:ext cx="1550" cy="2350"/>
            </a:xfrm>
            <a:custGeom>
              <a:avLst/>
              <a:gdLst/>
              <a:ahLst/>
              <a:cxnLst/>
              <a:rect l="l" t="t" r="r" b="b"/>
              <a:pathLst>
                <a:path w="62" h="94" extrusionOk="0">
                  <a:moveTo>
                    <a:pt x="0" y="1"/>
                  </a:moveTo>
                  <a:lnTo>
                    <a:pt x="0" y="1"/>
                  </a:lnTo>
                  <a:lnTo>
                    <a:pt x="62" y="93"/>
                  </a:lnTo>
                  <a:lnTo>
                    <a:pt x="62" y="93"/>
                  </a:lnTo>
                  <a:lnTo>
                    <a:pt x="0" y="1"/>
                  </a:lnTo>
                  <a:lnTo>
                    <a:pt x="0" y="1"/>
                  </a:lnTo>
                  <a:close/>
                </a:path>
              </a:pathLst>
            </a:custGeom>
            <a:solidFill>
              <a:srgbClr val="E585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8"/>
            <p:cNvSpPr/>
            <p:nvPr/>
          </p:nvSpPr>
          <p:spPr>
            <a:xfrm>
              <a:off x="3322450" y="4625200"/>
              <a:ext cx="800" cy="1575"/>
            </a:xfrm>
            <a:custGeom>
              <a:avLst/>
              <a:gdLst/>
              <a:ahLst/>
              <a:cxnLst/>
              <a:rect l="l" t="t" r="r" b="b"/>
              <a:pathLst>
                <a:path w="32" h="63" extrusionOk="0">
                  <a:moveTo>
                    <a:pt x="31" y="1"/>
                  </a:moveTo>
                  <a:lnTo>
                    <a:pt x="31" y="1"/>
                  </a:lnTo>
                  <a:lnTo>
                    <a:pt x="0" y="63"/>
                  </a:lnTo>
                  <a:lnTo>
                    <a:pt x="0" y="63"/>
                  </a:lnTo>
                  <a:lnTo>
                    <a:pt x="31" y="1"/>
                  </a:lnTo>
                  <a:lnTo>
                    <a:pt x="31" y="1"/>
                  </a:lnTo>
                  <a:close/>
                </a:path>
              </a:pathLst>
            </a:custGeom>
            <a:solidFill>
              <a:srgbClr val="E585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8"/>
            <p:cNvSpPr/>
            <p:nvPr/>
          </p:nvSpPr>
          <p:spPr>
            <a:xfrm>
              <a:off x="3320125" y="4843525"/>
              <a:ext cx="25" cy="9275"/>
            </a:xfrm>
            <a:custGeom>
              <a:avLst/>
              <a:gdLst/>
              <a:ahLst/>
              <a:cxnLst/>
              <a:rect l="l" t="t" r="r" b="b"/>
              <a:pathLst>
                <a:path w="1" h="371" extrusionOk="0">
                  <a:moveTo>
                    <a:pt x="1" y="371"/>
                  </a:moveTo>
                  <a:lnTo>
                    <a:pt x="1" y="371"/>
                  </a:lnTo>
                  <a:lnTo>
                    <a:pt x="1" y="0"/>
                  </a:lnTo>
                  <a:lnTo>
                    <a:pt x="1" y="0"/>
                  </a:lnTo>
                  <a:lnTo>
                    <a:pt x="1" y="371"/>
                  </a:lnTo>
                  <a:lnTo>
                    <a:pt x="1" y="371"/>
                  </a:lnTo>
                  <a:close/>
                </a:path>
              </a:pathLst>
            </a:custGeom>
            <a:solidFill>
              <a:srgbClr val="E585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8"/>
            <p:cNvSpPr/>
            <p:nvPr/>
          </p:nvSpPr>
          <p:spPr>
            <a:xfrm>
              <a:off x="3320125" y="4386075"/>
              <a:ext cx="25" cy="8500"/>
            </a:xfrm>
            <a:custGeom>
              <a:avLst/>
              <a:gdLst/>
              <a:ahLst/>
              <a:cxnLst/>
              <a:rect l="l" t="t" r="r" b="b"/>
              <a:pathLst>
                <a:path w="1" h="340" extrusionOk="0">
                  <a:moveTo>
                    <a:pt x="1" y="340"/>
                  </a:moveTo>
                  <a:lnTo>
                    <a:pt x="1" y="340"/>
                  </a:lnTo>
                  <a:lnTo>
                    <a:pt x="1" y="0"/>
                  </a:lnTo>
                  <a:lnTo>
                    <a:pt x="1" y="0"/>
                  </a:lnTo>
                  <a:lnTo>
                    <a:pt x="1" y="0"/>
                  </a:lnTo>
                  <a:lnTo>
                    <a:pt x="1" y="340"/>
                  </a:lnTo>
                  <a:lnTo>
                    <a:pt x="1" y="340"/>
                  </a:lnTo>
                  <a:close/>
                </a:path>
              </a:pathLst>
            </a:custGeom>
            <a:solidFill>
              <a:srgbClr val="E585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8"/>
            <p:cNvSpPr/>
            <p:nvPr/>
          </p:nvSpPr>
          <p:spPr>
            <a:xfrm>
              <a:off x="3324000" y="4398400"/>
              <a:ext cx="800" cy="25"/>
            </a:xfrm>
            <a:custGeom>
              <a:avLst/>
              <a:gdLst/>
              <a:ahLst/>
              <a:cxnLst/>
              <a:rect l="l" t="t" r="r" b="b"/>
              <a:pathLst>
                <a:path w="32" h="1" extrusionOk="0">
                  <a:moveTo>
                    <a:pt x="31" y="1"/>
                  </a:moveTo>
                  <a:lnTo>
                    <a:pt x="31" y="1"/>
                  </a:lnTo>
                  <a:lnTo>
                    <a:pt x="0" y="1"/>
                  </a:lnTo>
                  <a:lnTo>
                    <a:pt x="0" y="1"/>
                  </a:lnTo>
                  <a:lnTo>
                    <a:pt x="31" y="1"/>
                  </a:lnTo>
                  <a:lnTo>
                    <a:pt x="31" y="1"/>
                  </a:lnTo>
                  <a:close/>
                </a:path>
              </a:pathLst>
            </a:custGeom>
            <a:solidFill>
              <a:srgbClr val="E585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8"/>
            <p:cNvSpPr/>
            <p:nvPr/>
          </p:nvSpPr>
          <p:spPr>
            <a:xfrm>
              <a:off x="3320900" y="4396100"/>
              <a:ext cx="800" cy="1575"/>
            </a:xfrm>
            <a:custGeom>
              <a:avLst/>
              <a:gdLst/>
              <a:ahLst/>
              <a:cxnLst/>
              <a:rect l="l" t="t" r="r" b="b"/>
              <a:pathLst>
                <a:path w="32" h="63" extrusionOk="0">
                  <a:moveTo>
                    <a:pt x="32" y="62"/>
                  </a:moveTo>
                  <a:lnTo>
                    <a:pt x="32" y="62"/>
                  </a:lnTo>
                  <a:lnTo>
                    <a:pt x="1" y="0"/>
                  </a:lnTo>
                  <a:lnTo>
                    <a:pt x="1" y="0"/>
                  </a:lnTo>
                  <a:lnTo>
                    <a:pt x="32" y="62"/>
                  </a:lnTo>
                  <a:lnTo>
                    <a:pt x="32" y="62"/>
                  </a:lnTo>
                  <a:close/>
                </a:path>
              </a:pathLst>
            </a:custGeom>
            <a:solidFill>
              <a:srgbClr val="E585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8"/>
            <p:cNvSpPr/>
            <p:nvPr/>
          </p:nvSpPr>
          <p:spPr>
            <a:xfrm>
              <a:off x="3013100" y="4990100"/>
              <a:ext cx="20850" cy="1550"/>
            </a:xfrm>
            <a:custGeom>
              <a:avLst/>
              <a:gdLst/>
              <a:ahLst/>
              <a:cxnLst/>
              <a:rect l="l" t="t" r="r" b="b"/>
              <a:pathLst>
                <a:path w="834" h="62" extrusionOk="0">
                  <a:moveTo>
                    <a:pt x="464" y="0"/>
                  </a:moveTo>
                  <a:lnTo>
                    <a:pt x="1" y="31"/>
                  </a:lnTo>
                  <a:lnTo>
                    <a:pt x="1" y="62"/>
                  </a:lnTo>
                  <a:lnTo>
                    <a:pt x="279" y="62"/>
                  </a:lnTo>
                  <a:lnTo>
                    <a:pt x="834" y="31"/>
                  </a:lnTo>
                  <a:lnTo>
                    <a:pt x="464" y="0"/>
                  </a:lnTo>
                  <a:close/>
                </a:path>
              </a:pathLst>
            </a:custGeom>
            <a:solidFill>
              <a:srgbClr val="E68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8"/>
            <p:cNvSpPr/>
            <p:nvPr/>
          </p:nvSpPr>
          <p:spPr>
            <a:xfrm>
              <a:off x="3062475" y="4701575"/>
              <a:ext cx="104175" cy="299350"/>
            </a:xfrm>
            <a:custGeom>
              <a:avLst/>
              <a:gdLst/>
              <a:ahLst/>
              <a:cxnLst/>
              <a:rect l="l" t="t" r="r" b="b"/>
              <a:pathLst>
                <a:path w="4167" h="11974" extrusionOk="0">
                  <a:moveTo>
                    <a:pt x="3241" y="1"/>
                  </a:moveTo>
                  <a:lnTo>
                    <a:pt x="2932" y="371"/>
                  </a:lnTo>
                  <a:lnTo>
                    <a:pt x="2624" y="772"/>
                  </a:lnTo>
                  <a:lnTo>
                    <a:pt x="2037" y="1544"/>
                  </a:lnTo>
                  <a:lnTo>
                    <a:pt x="1513" y="3426"/>
                  </a:lnTo>
                  <a:lnTo>
                    <a:pt x="1544" y="10708"/>
                  </a:lnTo>
                  <a:lnTo>
                    <a:pt x="1544" y="11202"/>
                  </a:lnTo>
                  <a:lnTo>
                    <a:pt x="1513" y="11356"/>
                  </a:lnTo>
                  <a:lnTo>
                    <a:pt x="1451" y="11449"/>
                  </a:lnTo>
                  <a:lnTo>
                    <a:pt x="1358" y="11510"/>
                  </a:lnTo>
                  <a:lnTo>
                    <a:pt x="1235" y="11572"/>
                  </a:lnTo>
                  <a:lnTo>
                    <a:pt x="1081" y="11603"/>
                  </a:lnTo>
                  <a:lnTo>
                    <a:pt x="926" y="11603"/>
                  </a:lnTo>
                  <a:lnTo>
                    <a:pt x="1" y="11572"/>
                  </a:lnTo>
                  <a:lnTo>
                    <a:pt x="1" y="11973"/>
                  </a:lnTo>
                  <a:lnTo>
                    <a:pt x="4166" y="11973"/>
                  </a:lnTo>
                  <a:lnTo>
                    <a:pt x="4166" y="11603"/>
                  </a:lnTo>
                  <a:lnTo>
                    <a:pt x="3765" y="11572"/>
                  </a:lnTo>
                  <a:lnTo>
                    <a:pt x="3364" y="11572"/>
                  </a:lnTo>
                  <a:lnTo>
                    <a:pt x="2531" y="11603"/>
                  </a:lnTo>
                  <a:lnTo>
                    <a:pt x="2377" y="11603"/>
                  </a:lnTo>
                  <a:lnTo>
                    <a:pt x="2222" y="11572"/>
                  </a:lnTo>
                  <a:lnTo>
                    <a:pt x="2130" y="11541"/>
                  </a:lnTo>
                  <a:lnTo>
                    <a:pt x="2037" y="11480"/>
                  </a:lnTo>
                  <a:lnTo>
                    <a:pt x="1976" y="11387"/>
                  </a:lnTo>
                  <a:lnTo>
                    <a:pt x="1945" y="11264"/>
                  </a:lnTo>
                  <a:lnTo>
                    <a:pt x="1945" y="10832"/>
                  </a:lnTo>
                  <a:lnTo>
                    <a:pt x="1945" y="6635"/>
                  </a:lnTo>
                  <a:lnTo>
                    <a:pt x="1976" y="6296"/>
                  </a:lnTo>
                  <a:lnTo>
                    <a:pt x="2006" y="6203"/>
                  </a:lnTo>
                  <a:lnTo>
                    <a:pt x="2068" y="6110"/>
                  </a:lnTo>
                  <a:lnTo>
                    <a:pt x="2130" y="6080"/>
                  </a:lnTo>
                  <a:lnTo>
                    <a:pt x="2253" y="6049"/>
                  </a:lnTo>
                  <a:lnTo>
                    <a:pt x="2562" y="6018"/>
                  </a:lnTo>
                  <a:lnTo>
                    <a:pt x="3765" y="6049"/>
                  </a:lnTo>
                  <a:lnTo>
                    <a:pt x="3950" y="6049"/>
                  </a:lnTo>
                  <a:lnTo>
                    <a:pt x="4166" y="6018"/>
                  </a:lnTo>
                  <a:lnTo>
                    <a:pt x="4166" y="5648"/>
                  </a:lnTo>
                  <a:lnTo>
                    <a:pt x="3734" y="5617"/>
                  </a:lnTo>
                  <a:lnTo>
                    <a:pt x="3333" y="5617"/>
                  </a:lnTo>
                  <a:lnTo>
                    <a:pt x="2500" y="5648"/>
                  </a:lnTo>
                  <a:lnTo>
                    <a:pt x="2253" y="5617"/>
                  </a:lnTo>
                  <a:lnTo>
                    <a:pt x="2130" y="5617"/>
                  </a:lnTo>
                  <a:lnTo>
                    <a:pt x="2037" y="5555"/>
                  </a:lnTo>
                  <a:lnTo>
                    <a:pt x="1976" y="5462"/>
                  </a:lnTo>
                  <a:lnTo>
                    <a:pt x="1945" y="5370"/>
                  </a:lnTo>
                  <a:lnTo>
                    <a:pt x="1914" y="5061"/>
                  </a:lnTo>
                  <a:lnTo>
                    <a:pt x="1883" y="4413"/>
                  </a:lnTo>
                  <a:lnTo>
                    <a:pt x="1914" y="3796"/>
                  </a:lnTo>
                  <a:lnTo>
                    <a:pt x="2006" y="3179"/>
                  </a:lnTo>
                  <a:lnTo>
                    <a:pt x="2130" y="2593"/>
                  </a:lnTo>
                  <a:lnTo>
                    <a:pt x="2346" y="2037"/>
                  </a:lnTo>
                  <a:lnTo>
                    <a:pt x="2624" y="1482"/>
                  </a:lnTo>
                  <a:lnTo>
                    <a:pt x="2932" y="957"/>
                  </a:lnTo>
                  <a:lnTo>
                    <a:pt x="3333" y="464"/>
                  </a:lnTo>
                  <a:lnTo>
                    <a:pt x="3395" y="340"/>
                  </a:lnTo>
                  <a:lnTo>
                    <a:pt x="3364" y="248"/>
                  </a:lnTo>
                  <a:lnTo>
                    <a:pt x="3333" y="155"/>
                  </a:lnTo>
                  <a:lnTo>
                    <a:pt x="3302" y="62"/>
                  </a:lnTo>
                  <a:lnTo>
                    <a:pt x="3241" y="1"/>
                  </a:lnTo>
                  <a:close/>
                </a:path>
              </a:pathLst>
            </a:custGeom>
            <a:solidFill>
              <a:srgbClr val="E68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8"/>
            <p:cNvSpPr/>
            <p:nvPr/>
          </p:nvSpPr>
          <p:spPr>
            <a:xfrm>
              <a:off x="3053225" y="4701575"/>
              <a:ext cx="113425" cy="299350"/>
            </a:xfrm>
            <a:custGeom>
              <a:avLst/>
              <a:gdLst/>
              <a:ahLst/>
              <a:cxnLst/>
              <a:rect l="l" t="t" r="r" b="b"/>
              <a:pathLst>
                <a:path w="4537" h="11974" fill="none" extrusionOk="0">
                  <a:moveTo>
                    <a:pt x="1883" y="3426"/>
                  </a:moveTo>
                  <a:lnTo>
                    <a:pt x="1883" y="3426"/>
                  </a:lnTo>
                  <a:lnTo>
                    <a:pt x="1914" y="10708"/>
                  </a:lnTo>
                  <a:lnTo>
                    <a:pt x="1914" y="10708"/>
                  </a:lnTo>
                  <a:lnTo>
                    <a:pt x="1914" y="11202"/>
                  </a:lnTo>
                  <a:lnTo>
                    <a:pt x="1914" y="11202"/>
                  </a:lnTo>
                  <a:lnTo>
                    <a:pt x="1883" y="11356"/>
                  </a:lnTo>
                  <a:lnTo>
                    <a:pt x="1821" y="11449"/>
                  </a:lnTo>
                  <a:lnTo>
                    <a:pt x="1728" y="11510"/>
                  </a:lnTo>
                  <a:lnTo>
                    <a:pt x="1605" y="11572"/>
                  </a:lnTo>
                  <a:lnTo>
                    <a:pt x="1605" y="11572"/>
                  </a:lnTo>
                  <a:lnTo>
                    <a:pt x="1451" y="11603"/>
                  </a:lnTo>
                  <a:lnTo>
                    <a:pt x="1296" y="11603"/>
                  </a:lnTo>
                  <a:lnTo>
                    <a:pt x="1296" y="11603"/>
                  </a:lnTo>
                  <a:lnTo>
                    <a:pt x="371" y="11572"/>
                  </a:lnTo>
                  <a:lnTo>
                    <a:pt x="371" y="11572"/>
                  </a:lnTo>
                  <a:lnTo>
                    <a:pt x="371" y="11973"/>
                  </a:lnTo>
                  <a:lnTo>
                    <a:pt x="371" y="11973"/>
                  </a:lnTo>
                  <a:lnTo>
                    <a:pt x="0" y="11973"/>
                  </a:lnTo>
                  <a:lnTo>
                    <a:pt x="0" y="11973"/>
                  </a:lnTo>
                  <a:lnTo>
                    <a:pt x="4166" y="11973"/>
                  </a:lnTo>
                  <a:lnTo>
                    <a:pt x="4166" y="11973"/>
                  </a:lnTo>
                  <a:lnTo>
                    <a:pt x="4536" y="11973"/>
                  </a:lnTo>
                  <a:lnTo>
                    <a:pt x="4536" y="11973"/>
                  </a:lnTo>
                  <a:lnTo>
                    <a:pt x="4536" y="11603"/>
                  </a:lnTo>
                  <a:lnTo>
                    <a:pt x="4536" y="11603"/>
                  </a:lnTo>
                  <a:lnTo>
                    <a:pt x="4135" y="11572"/>
                  </a:lnTo>
                  <a:lnTo>
                    <a:pt x="3734" y="11572"/>
                  </a:lnTo>
                  <a:lnTo>
                    <a:pt x="2901" y="11603"/>
                  </a:lnTo>
                  <a:lnTo>
                    <a:pt x="2901" y="11603"/>
                  </a:lnTo>
                  <a:lnTo>
                    <a:pt x="2747" y="11603"/>
                  </a:lnTo>
                  <a:lnTo>
                    <a:pt x="2592" y="11572"/>
                  </a:lnTo>
                  <a:lnTo>
                    <a:pt x="2592" y="11572"/>
                  </a:lnTo>
                  <a:lnTo>
                    <a:pt x="2500" y="11541"/>
                  </a:lnTo>
                  <a:lnTo>
                    <a:pt x="2407" y="11480"/>
                  </a:lnTo>
                  <a:lnTo>
                    <a:pt x="2346" y="11387"/>
                  </a:lnTo>
                  <a:lnTo>
                    <a:pt x="2315" y="11264"/>
                  </a:lnTo>
                  <a:lnTo>
                    <a:pt x="2315" y="11264"/>
                  </a:lnTo>
                  <a:lnTo>
                    <a:pt x="2315" y="10832"/>
                  </a:lnTo>
                  <a:lnTo>
                    <a:pt x="2315" y="10832"/>
                  </a:lnTo>
                  <a:lnTo>
                    <a:pt x="2315" y="6635"/>
                  </a:lnTo>
                  <a:lnTo>
                    <a:pt x="2315" y="6635"/>
                  </a:lnTo>
                  <a:lnTo>
                    <a:pt x="2346" y="6296"/>
                  </a:lnTo>
                  <a:lnTo>
                    <a:pt x="2376" y="6203"/>
                  </a:lnTo>
                  <a:lnTo>
                    <a:pt x="2438" y="6110"/>
                  </a:lnTo>
                  <a:lnTo>
                    <a:pt x="2500" y="6080"/>
                  </a:lnTo>
                  <a:lnTo>
                    <a:pt x="2623" y="6049"/>
                  </a:lnTo>
                  <a:lnTo>
                    <a:pt x="2932" y="6018"/>
                  </a:lnTo>
                  <a:lnTo>
                    <a:pt x="2932" y="6018"/>
                  </a:lnTo>
                  <a:lnTo>
                    <a:pt x="4135" y="6049"/>
                  </a:lnTo>
                  <a:lnTo>
                    <a:pt x="4135" y="6049"/>
                  </a:lnTo>
                  <a:lnTo>
                    <a:pt x="4320" y="6049"/>
                  </a:lnTo>
                  <a:lnTo>
                    <a:pt x="4536" y="6018"/>
                  </a:lnTo>
                  <a:lnTo>
                    <a:pt x="4536" y="6018"/>
                  </a:lnTo>
                  <a:lnTo>
                    <a:pt x="4536" y="5648"/>
                  </a:lnTo>
                  <a:lnTo>
                    <a:pt x="4536" y="5648"/>
                  </a:lnTo>
                  <a:lnTo>
                    <a:pt x="4536" y="5648"/>
                  </a:lnTo>
                  <a:lnTo>
                    <a:pt x="4536" y="5648"/>
                  </a:lnTo>
                  <a:lnTo>
                    <a:pt x="4104" y="5617"/>
                  </a:lnTo>
                  <a:lnTo>
                    <a:pt x="3703" y="5617"/>
                  </a:lnTo>
                  <a:lnTo>
                    <a:pt x="2870" y="5648"/>
                  </a:lnTo>
                  <a:lnTo>
                    <a:pt x="2870" y="5648"/>
                  </a:lnTo>
                  <a:lnTo>
                    <a:pt x="2623" y="5617"/>
                  </a:lnTo>
                  <a:lnTo>
                    <a:pt x="2623" y="5617"/>
                  </a:lnTo>
                  <a:lnTo>
                    <a:pt x="2500" y="5617"/>
                  </a:lnTo>
                  <a:lnTo>
                    <a:pt x="2407" y="5555"/>
                  </a:lnTo>
                  <a:lnTo>
                    <a:pt x="2346" y="5462"/>
                  </a:lnTo>
                  <a:lnTo>
                    <a:pt x="2315" y="5370"/>
                  </a:lnTo>
                  <a:lnTo>
                    <a:pt x="2315" y="5370"/>
                  </a:lnTo>
                  <a:lnTo>
                    <a:pt x="2284" y="5061"/>
                  </a:lnTo>
                  <a:lnTo>
                    <a:pt x="2284" y="5061"/>
                  </a:lnTo>
                  <a:lnTo>
                    <a:pt x="2253" y="4413"/>
                  </a:lnTo>
                  <a:lnTo>
                    <a:pt x="2284" y="3796"/>
                  </a:lnTo>
                  <a:lnTo>
                    <a:pt x="2376" y="3179"/>
                  </a:lnTo>
                  <a:lnTo>
                    <a:pt x="2500" y="2593"/>
                  </a:lnTo>
                  <a:lnTo>
                    <a:pt x="2716" y="2037"/>
                  </a:lnTo>
                  <a:lnTo>
                    <a:pt x="2994" y="1482"/>
                  </a:lnTo>
                  <a:lnTo>
                    <a:pt x="3302" y="957"/>
                  </a:lnTo>
                  <a:lnTo>
                    <a:pt x="3703" y="464"/>
                  </a:lnTo>
                  <a:lnTo>
                    <a:pt x="3703" y="464"/>
                  </a:lnTo>
                  <a:lnTo>
                    <a:pt x="3765" y="340"/>
                  </a:lnTo>
                  <a:lnTo>
                    <a:pt x="3765" y="340"/>
                  </a:lnTo>
                  <a:lnTo>
                    <a:pt x="3734" y="248"/>
                  </a:lnTo>
                  <a:lnTo>
                    <a:pt x="3703" y="155"/>
                  </a:lnTo>
                  <a:lnTo>
                    <a:pt x="3672" y="62"/>
                  </a:lnTo>
                  <a:lnTo>
                    <a:pt x="3611" y="1"/>
                  </a:lnTo>
                  <a:lnTo>
                    <a:pt x="3611" y="1"/>
                  </a:lnTo>
                  <a:lnTo>
                    <a:pt x="3302" y="371"/>
                  </a:lnTo>
                  <a:lnTo>
                    <a:pt x="2994" y="772"/>
                  </a:lnTo>
                  <a:lnTo>
                    <a:pt x="2407" y="15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8"/>
            <p:cNvSpPr/>
            <p:nvPr/>
          </p:nvSpPr>
          <p:spPr>
            <a:xfrm>
              <a:off x="3013100" y="4990875"/>
              <a:ext cx="49400" cy="10050"/>
            </a:xfrm>
            <a:custGeom>
              <a:avLst/>
              <a:gdLst/>
              <a:ahLst/>
              <a:cxnLst/>
              <a:rect l="l" t="t" r="r" b="b"/>
              <a:pathLst>
                <a:path w="1976" h="402" extrusionOk="0">
                  <a:moveTo>
                    <a:pt x="834" y="0"/>
                  </a:moveTo>
                  <a:lnTo>
                    <a:pt x="279" y="31"/>
                  </a:lnTo>
                  <a:lnTo>
                    <a:pt x="1" y="31"/>
                  </a:lnTo>
                  <a:lnTo>
                    <a:pt x="1" y="401"/>
                  </a:lnTo>
                  <a:lnTo>
                    <a:pt x="1976" y="401"/>
                  </a:lnTo>
                  <a:lnTo>
                    <a:pt x="1976" y="0"/>
                  </a:lnTo>
                  <a:close/>
                </a:path>
              </a:pathLst>
            </a:custGeom>
            <a:solidFill>
              <a:srgbClr val="E68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8"/>
            <p:cNvSpPr/>
            <p:nvPr/>
          </p:nvSpPr>
          <p:spPr>
            <a:xfrm>
              <a:off x="3166625" y="4842750"/>
              <a:ext cx="25" cy="9275"/>
            </a:xfrm>
            <a:custGeom>
              <a:avLst/>
              <a:gdLst/>
              <a:ahLst/>
              <a:cxnLst/>
              <a:rect l="l" t="t" r="r" b="b"/>
              <a:pathLst>
                <a:path w="1" h="371" extrusionOk="0">
                  <a:moveTo>
                    <a:pt x="0" y="371"/>
                  </a:moveTo>
                  <a:lnTo>
                    <a:pt x="0" y="371"/>
                  </a:lnTo>
                  <a:lnTo>
                    <a:pt x="0" y="1"/>
                  </a:lnTo>
                  <a:lnTo>
                    <a:pt x="0" y="1"/>
                  </a:lnTo>
                  <a:lnTo>
                    <a:pt x="0" y="1"/>
                  </a:lnTo>
                  <a:lnTo>
                    <a:pt x="0" y="371"/>
                  </a:lnTo>
                  <a:lnTo>
                    <a:pt x="0" y="371"/>
                  </a:lnTo>
                  <a:close/>
                </a:path>
              </a:pathLst>
            </a:custGeom>
            <a:solidFill>
              <a:srgbClr val="E68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8"/>
            <p:cNvSpPr/>
            <p:nvPr/>
          </p:nvSpPr>
          <p:spPr>
            <a:xfrm>
              <a:off x="4005925" y="4390700"/>
              <a:ext cx="162025" cy="1081550"/>
            </a:xfrm>
            <a:custGeom>
              <a:avLst/>
              <a:gdLst/>
              <a:ahLst/>
              <a:cxnLst/>
              <a:rect l="l" t="t" r="r" b="b"/>
              <a:pathLst>
                <a:path w="6481" h="43262" extrusionOk="0">
                  <a:moveTo>
                    <a:pt x="4753" y="28512"/>
                  </a:moveTo>
                  <a:lnTo>
                    <a:pt x="4845" y="28574"/>
                  </a:lnTo>
                  <a:lnTo>
                    <a:pt x="4876" y="28666"/>
                  </a:lnTo>
                  <a:lnTo>
                    <a:pt x="4876" y="28852"/>
                  </a:lnTo>
                  <a:lnTo>
                    <a:pt x="4876" y="29006"/>
                  </a:lnTo>
                  <a:lnTo>
                    <a:pt x="4876" y="29129"/>
                  </a:lnTo>
                  <a:lnTo>
                    <a:pt x="4814" y="29222"/>
                  </a:lnTo>
                  <a:lnTo>
                    <a:pt x="4753" y="29253"/>
                  </a:lnTo>
                  <a:lnTo>
                    <a:pt x="4043" y="29253"/>
                  </a:lnTo>
                  <a:lnTo>
                    <a:pt x="4043" y="29284"/>
                  </a:lnTo>
                  <a:lnTo>
                    <a:pt x="3518" y="29284"/>
                  </a:lnTo>
                  <a:lnTo>
                    <a:pt x="3364" y="29253"/>
                  </a:lnTo>
                  <a:lnTo>
                    <a:pt x="3302" y="29160"/>
                  </a:lnTo>
                  <a:lnTo>
                    <a:pt x="3241" y="29068"/>
                  </a:lnTo>
                  <a:lnTo>
                    <a:pt x="3241" y="28882"/>
                  </a:lnTo>
                  <a:lnTo>
                    <a:pt x="3241" y="28697"/>
                  </a:lnTo>
                  <a:lnTo>
                    <a:pt x="3302" y="28605"/>
                  </a:lnTo>
                  <a:lnTo>
                    <a:pt x="3395" y="28512"/>
                  </a:lnTo>
                  <a:close/>
                  <a:moveTo>
                    <a:pt x="5894" y="31135"/>
                  </a:moveTo>
                  <a:lnTo>
                    <a:pt x="5987" y="31197"/>
                  </a:lnTo>
                  <a:lnTo>
                    <a:pt x="6049" y="31289"/>
                  </a:lnTo>
                  <a:lnTo>
                    <a:pt x="6079" y="31413"/>
                  </a:lnTo>
                  <a:lnTo>
                    <a:pt x="6110" y="31536"/>
                  </a:lnTo>
                  <a:lnTo>
                    <a:pt x="6079" y="31660"/>
                  </a:lnTo>
                  <a:lnTo>
                    <a:pt x="6049" y="31783"/>
                  </a:lnTo>
                  <a:lnTo>
                    <a:pt x="5956" y="31876"/>
                  </a:lnTo>
                  <a:lnTo>
                    <a:pt x="5894" y="31906"/>
                  </a:lnTo>
                  <a:lnTo>
                    <a:pt x="3426" y="31906"/>
                  </a:lnTo>
                  <a:lnTo>
                    <a:pt x="3333" y="31845"/>
                  </a:lnTo>
                  <a:lnTo>
                    <a:pt x="3271" y="31783"/>
                  </a:lnTo>
                  <a:lnTo>
                    <a:pt x="3241" y="31629"/>
                  </a:lnTo>
                  <a:lnTo>
                    <a:pt x="3210" y="31505"/>
                  </a:lnTo>
                  <a:lnTo>
                    <a:pt x="3241" y="31382"/>
                  </a:lnTo>
                  <a:lnTo>
                    <a:pt x="3271" y="31258"/>
                  </a:lnTo>
                  <a:lnTo>
                    <a:pt x="3333" y="31197"/>
                  </a:lnTo>
                  <a:lnTo>
                    <a:pt x="3395" y="31135"/>
                  </a:lnTo>
                  <a:close/>
                  <a:moveTo>
                    <a:pt x="4845" y="38263"/>
                  </a:moveTo>
                  <a:lnTo>
                    <a:pt x="4907" y="38294"/>
                  </a:lnTo>
                  <a:lnTo>
                    <a:pt x="4999" y="38356"/>
                  </a:lnTo>
                  <a:lnTo>
                    <a:pt x="5061" y="38448"/>
                  </a:lnTo>
                  <a:lnTo>
                    <a:pt x="5061" y="38541"/>
                  </a:lnTo>
                  <a:lnTo>
                    <a:pt x="5030" y="38572"/>
                  </a:lnTo>
                  <a:lnTo>
                    <a:pt x="4999" y="38602"/>
                  </a:lnTo>
                  <a:lnTo>
                    <a:pt x="4907" y="38633"/>
                  </a:lnTo>
                  <a:lnTo>
                    <a:pt x="3796" y="38633"/>
                  </a:lnTo>
                  <a:lnTo>
                    <a:pt x="3642" y="38664"/>
                  </a:lnTo>
                  <a:lnTo>
                    <a:pt x="3518" y="38664"/>
                  </a:lnTo>
                  <a:lnTo>
                    <a:pt x="3426" y="38633"/>
                  </a:lnTo>
                  <a:lnTo>
                    <a:pt x="3333" y="38541"/>
                  </a:lnTo>
                  <a:lnTo>
                    <a:pt x="3302" y="38479"/>
                  </a:lnTo>
                  <a:lnTo>
                    <a:pt x="3302" y="38417"/>
                  </a:lnTo>
                  <a:lnTo>
                    <a:pt x="3333" y="38386"/>
                  </a:lnTo>
                  <a:lnTo>
                    <a:pt x="3364" y="38325"/>
                  </a:lnTo>
                  <a:lnTo>
                    <a:pt x="3457" y="38294"/>
                  </a:lnTo>
                  <a:lnTo>
                    <a:pt x="3796" y="38294"/>
                  </a:lnTo>
                  <a:lnTo>
                    <a:pt x="4228" y="38325"/>
                  </a:lnTo>
                  <a:lnTo>
                    <a:pt x="4444" y="38294"/>
                  </a:lnTo>
                  <a:lnTo>
                    <a:pt x="4660" y="38263"/>
                  </a:lnTo>
                  <a:close/>
                  <a:moveTo>
                    <a:pt x="3086" y="0"/>
                  </a:moveTo>
                  <a:lnTo>
                    <a:pt x="2963" y="31"/>
                  </a:lnTo>
                  <a:lnTo>
                    <a:pt x="2901" y="124"/>
                  </a:lnTo>
                  <a:lnTo>
                    <a:pt x="2839" y="278"/>
                  </a:lnTo>
                  <a:lnTo>
                    <a:pt x="2809" y="432"/>
                  </a:lnTo>
                  <a:lnTo>
                    <a:pt x="2809" y="617"/>
                  </a:lnTo>
                  <a:lnTo>
                    <a:pt x="2839" y="4536"/>
                  </a:lnTo>
                  <a:lnTo>
                    <a:pt x="2839" y="8949"/>
                  </a:lnTo>
                  <a:lnTo>
                    <a:pt x="2839" y="10584"/>
                  </a:lnTo>
                  <a:lnTo>
                    <a:pt x="2839" y="10769"/>
                  </a:lnTo>
                  <a:lnTo>
                    <a:pt x="2809" y="10924"/>
                  </a:lnTo>
                  <a:lnTo>
                    <a:pt x="2778" y="11047"/>
                  </a:lnTo>
                  <a:lnTo>
                    <a:pt x="2685" y="11140"/>
                  </a:lnTo>
                  <a:lnTo>
                    <a:pt x="2593" y="11232"/>
                  </a:lnTo>
                  <a:lnTo>
                    <a:pt x="2469" y="11263"/>
                  </a:lnTo>
                  <a:lnTo>
                    <a:pt x="2315" y="11294"/>
                  </a:lnTo>
                  <a:lnTo>
                    <a:pt x="2130" y="11294"/>
                  </a:lnTo>
                  <a:lnTo>
                    <a:pt x="1667" y="11263"/>
                  </a:lnTo>
                  <a:lnTo>
                    <a:pt x="865" y="11263"/>
                  </a:lnTo>
                  <a:lnTo>
                    <a:pt x="93" y="11294"/>
                  </a:lnTo>
                  <a:lnTo>
                    <a:pt x="93" y="11633"/>
                  </a:lnTo>
                  <a:lnTo>
                    <a:pt x="2037" y="11664"/>
                  </a:lnTo>
                  <a:lnTo>
                    <a:pt x="2593" y="11664"/>
                  </a:lnTo>
                  <a:lnTo>
                    <a:pt x="2654" y="11695"/>
                  </a:lnTo>
                  <a:lnTo>
                    <a:pt x="2716" y="11757"/>
                  </a:lnTo>
                  <a:lnTo>
                    <a:pt x="2778" y="11819"/>
                  </a:lnTo>
                  <a:lnTo>
                    <a:pt x="2809" y="11880"/>
                  </a:lnTo>
                  <a:lnTo>
                    <a:pt x="2839" y="12096"/>
                  </a:lnTo>
                  <a:lnTo>
                    <a:pt x="2839" y="12621"/>
                  </a:lnTo>
                  <a:lnTo>
                    <a:pt x="2809" y="13145"/>
                  </a:lnTo>
                  <a:lnTo>
                    <a:pt x="2778" y="13331"/>
                  </a:lnTo>
                  <a:lnTo>
                    <a:pt x="2685" y="13516"/>
                  </a:lnTo>
                  <a:lnTo>
                    <a:pt x="2562" y="13670"/>
                  </a:lnTo>
                  <a:lnTo>
                    <a:pt x="2377" y="13793"/>
                  </a:lnTo>
                  <a:lnTo>
                    <a:pt x="2037" y="13948"/>
                  </a:lnTo>
                  <a:lnTo>
                    <a:pt x="1698" y="14133"/>
                  </a:lnTo>
                  <a:lnTo>
                    <a:pt x="1" y="14904"/>
                  </a:lnTo>
                  <a:lnTo>
                    <a:pt x="32" y="14966"/>
                  </a:lnTo>
                  <a:lnTo>
                    <a:pt x="62" y="14997"/>
                  </a:lnTo>
                  <a:lnTo>
                    <a:pt x="93" y="15120"/>
                  </a:lnTo>
                  <a:lnTo>
                    <a:pt x="93" y="15182"/>
                  </a:lnTo>
                  <a:lnTo>
                    <a:pt x="93" y="15275"/>
                  </a:lnTo>
                  <a:lnTo>
                    <a:pt x="340" y="15182"/>
                  </a:lnTo>
                  <a:lnTo>
                    <a:pt x="587" y="15059"/>
                  </a:lnTo>
                  <a:lnTo>
                    <a:pt x="1050" y="14843"/>
                  </a:lnTo>
                  <a:lnTo>
                    <a:pt x="2778" y="14102"/>
                  </a:lnTo>
                  <a:lnTo>
                    <a:pt x="2809" y="14164"/>
                  </a:lnTo>
                  <a:lnTo>
                    <a:pt x="2809" y="14225"/>
                  </a:lnTo>
                  <a:lnTo>
                    <a:pt x="2809" y="14349"/>
                  </a:lnTo>
                  <a:lnTo>
                    <a:pt x="2809" y="34930"/>
                  </a:lnTo>
                  <a:lnTo>
                    <a:pt x="2809" y="35177"/>
                  </a:lnTo>
                  <a:lnTo>
                    <a:pt x="2839" y="35424"/>
                  </a:lnTo>
                  <a:lnTo>
                    <a:pt x="2839" y="35517"/>
                  </a:lnTo>
                  <a:lnTo>
                    <a:pt x="2809" y="35609"/>
                  </a:lnTo>
                  <a:lnTo>
                    <a:pt x="2747" y="35702"/>
                  </a:lnTo>
                  <a:lnTo>
                    <a:pt x="2654" y="35764"/>
                  </a:lnTo>
                  <a:lnTo>
                    <a:pt x="2531" y="35794"/>
                  </a:lnTo>
                  <a:lnTo>
                    <a:pt x="2438" y="35794"/>
                  </a:lnTo>
                  <a:lnTo>
                    <a:pt x="2377" y="35733"/>
                  </a:lnTo>
                  <a:lnTo>
                    <a:pt x="2315" y="35640"/>
                  </a:lnTo>
                  <a:lnTo>
                    <a:pt x="2253" y="35486"/>
                  </a:lnTo>
                  <a:lnTo>
                    <a:pt x="2161" y="35393"/>
                  </a:lnTo>
                  <a:lnTo>
                    <a:pt x="2006" y="35362"/>
                  </a:lnTo>
                  <a:lnTo>
                    <a:pt x="93" y="35362"/>
                  </a:lnTo>
                  <a:lnTo>
                    <a:pt x="93" y="35733"/>
                  </a:lnTo>
                  <a:lnTo>
                    <a:pt x="1513" y="35733"/>
                  </a:lnTo>
                  <a:lnTo>
                    <a:pt x="1698" y="35764"/>
                  </a:lnTo>
                  <a:lnTo>
                    <a:pt x="1790" y="35794"/>
                  </a:lnTo>
                  <a:lnTo>
                    <a:pt x="1852" y="35887"/>
                  </a:lnTo>
                  <a:lnTo>
                    <a:pt x="1852" y="35949"/>
                  </a:lnTo>
                  <a:lnTo>
                    <a:pt x="1852" y="35980"/>
                  </a:lnTo>
                  <a:lnTo>
                    <a:pt x="1790" y="36041"/>
                  </a:lnTo>
                  <a:lnTo>
                    <a:pt x="1698" y="36103"/>
                  </a:lnTo>
                  <a:lnTo>
                    <a:pt x="1605" y="36134"/>
                  </a:lnTo>
                  <a:lnTo>
                    <a:pt x="1451" y="36257"/>
                  </a:lnTo>
                  <a:lnTo>
                    <a:pt x="1328" y="36350"/>
                  </a:lnTo>
                  <a:lnTo>
                    <a:pt x="1142" y="36442"/>
                  </a:lnTo>
                  <a:lnTo>
                    <a:pt x="988" y="36504"/>
                  </a:lnTo>
                  <a:lnTo>
                    <a:pt x="834" y="36535"/>
                  </a:lnTo>
                  <a:lnTo>
                    <a:pt x="649" y="36566"/>
                  </a:lnTo>
                  <a:lnTo>
                    <a:pt x="278" y="36535"/>
                  </a:lnTo>
                  <a:lnTo>
                    <a:pt x="155" y="36535"/>
                  </a:lnTo>
                  <a:lnTo>
                    <a:pt x="124" y="36720"/>
                  </a:lnTo>
                  <a:lnTo>
                    <a:pt x="93" y="36813"/>
                  </a:lnTo>
                  <a:lnTo>
                    <a:pt x="93" y="36905"/>
                  </a:lnTo>
                  <a:lnTo>
                    <a:pt x="618" y="36936"/>
                  </a:lnTo>
                  <a:lnTo>
                    <a:pt x="340" y="37461"/>
                  </a:lnTo>
                  <a:lnTo>
                    <a:pt x="217" y="37708"/>
                  </a:lnTo>
                  <a:lnTo>
                    <a:pt x="32" y="37924"/>
                  </a:lnTo>
                  <a:lnTo>
                    <a:pt x="62" y="38016"/>
                  </a:lnTo>
                  <a:lnTo>
                    <a:pt x="93" y="38170"/>
                  </a:lnTo>
                  <a:lnTo>
                    <a:pt x="93" y="38356"/>
                  </a:lnTo>
                  <a:lnTo>
                    <a:pt x="1729" y="38356"/>
                  </a:lnTo>
                  <a:lnTo>
                    <a:pt x="1790" y="38417"/>
                  </a:lnTo>
                  <a:lnTo>
                    <a:pt x="1852" y="38479"/>
                  </a:lnTo>
                  <a:lnTo>
                    <a:pt x="1914" y="38541"/>
                  </a:lnTo>
                  <a:lnTo>
                    <a:pt x="1945" y="38664"/>
                  </a:lnTo>
                  <a:lnTo>
                    <a:pt x="1914" y="38818"/>
                  </a:lnTo>
                  <a:lnTo>
                    <a:pt x="1914" y="38973"/>
                  </a:lnTo>
                  <a:lnTo>
                    <a:pt x="1883" y="39065"/>
                  </a:lnTo>
                  <a:lnTo>
                    <a:pt x="1790" y="39158"/>
                  </a:lnTo>
                  <a:lnTo>
                    <a:pt x="1698" y="39189"/>
                  </a:lnTo>
                  <a:lnTo>
                    <a:pt x="93" y="39189"/>
                  </a:lnTo>
                  <a:lnTo>
                    <a:pt x="93" y="39559"/>
                  </a:lnTo>
                  <a:lnTo>
                    <a:pt x="1914" y="39559"/>
                  </a:lnTo>
                  <a:lnTo>
                    <a:pt x="2037" y="39528"/>
                  </a:lnTo>
                  <a:lnTo>
                    <a:pt x="2130" y="39497"/>
                  </a:lnTo>
                  <a:lnTo>
                    <a:pt x="2222" y="39436"/>
                  </a:lnTo>
                  <a:lnTo>
                    <a:pt x="2284" y="39343"/>
                  </a:lnTo>
                  <a:lnTo>
                    <a:pt x="2315" y="39250"/>
                  </a:lnTo>
                  <a:lnTo>
                    <a:pt x="2346" y="39127"/>
                  </a:lnTo>
                  <a:lnTo>
                    <a:pt x="2346" y="38973"/>
                  </a:lnTo>
                  <a:lnTo>
                    <a:pt x="2284" y="38602"/>
                  </a:lnTo>
                  <a:lnTo>
                    <a:pt x="2315" y="38479"/>
                  </a:lnTo>
                  <a:lnTo>
                    <a:pt x="2346" y="38417"/>
                  </a:lnTo>
                  <a:lnTo>
                    <a:pt x="2438" y="38356"/>
                  </a:lnTo>
                  <a:lnTo>
                    <a:pt x="2685" y="38356"/>
                  </a:lnTo>
                  <a:lnTo>
                    <a:pt x="2778" y="38417"/>
                  </a:lnTo>
                  <a:lnTo>
                    <a:pt x="2839" y="38510"/>
                  </a:lnTo>
                  <a:lnTo>
                    <a:pt x="2839" y="38602"/>
                  </a:lnTo>
                  <a:lnTo>
                    <a:pt x="2809" y="39374"/>
                  </a:lnTo>
                  <a:lnTo>
                    <a:pt x="2809" y="40114"/>
                  </a:lnTo>
                  <a:lnTo>
                    <a:pt x="2809" y="41626"/>
                  </a:lnTo>
                  <a:lnTo>
                    <a:pt x="2839" y="42336"/>
                  </a:lnTo>
                  <a:lnTo>
                    <a:pt x="2809" y="42614"/>
                  </a:lnTo>
                  <a:lnTo>
                    <a:pt x="2778" y="42706"/>
                  </a:lnTo>
                  <a:lnTo>
                    <a:pt x="2747" y="42799"/>
                  </a:lnTo>
                  <a:lnTo>
                    <a:pt x="2654" y="42830"/>
                  </a:lnTo>
                  <a:lnTo>
                    <a:pt x="2562" y="42861"/>
                  </a:lnTo>
                  <a:lnTo>
                    <a:pt x="2284" y="42892"/>
                  </a:lnTo>
                  <a:lnTo>
                    <a:pt x="155" y="42892"/>
                  </a:lnTo>
                  <a:lnTo>
                    <a:pt x="124" y="43077"/>
                  </a:lnTo>
                  <a:lnTo>
                    <a:pt x="93" y="43169"/>
                  </a:lnTo>
                  <a:lnTo>
                    <a:pt x="93" y="43262"/>
                  </a:lnTo>
                  <a:lnTo>
                    <a:pt x="5246" y="43262"/>
                  </a:lnTo>
                  <a:lnTo>
                    <a:pt x="5246" y="42799"/>
                  </a:lnTo>
                  <a:lnTo>
                    <a:pt x="5215" y="42676"/>
                  </a:lnTo>
                  <a:lnTo>
                    <a:pt x="5185" y="42645"/>
                  </a:lnTo>
                  <a:lnTo>
                    <a:pt x="5123" y="42645"/>
                  </a:lnTo>
                  <a:lnTo>
                    <a:pt x="5092" y="42706"/>
                  </a:lnTo>
                  <a:lnTo>
                    <a:pt x="5030" y="42768"/>
                  </a:lnTo>
                  <a:lnTo>
                    <a:pt x="4938" y="42830"/>
                  </a:lnTo>
                  <a:lnTo>
                    <a:pt x="4845" y="42861"/>
                  </a:lnTo>
                  <a:lnTo>
                    <a:pt x="4722" y="42892"/>
                  </a:lnTo>
                  <a:lnTo>
                    <a:pt x="4259" y="42892"/>
                  </a:lnTo>
                  <a:lnTo>
                    <a:pt x="3796" y="42861"/>
                  </a:lnTo>
                  <a:lnTo>
                    <a:pt x="3549" y="42830"/>
                  </a:lnTo>
                  <a:lnTo>
                    <a:pt x="3457" y="42799"/>
                  </a:lnTo>
                  <a:lnTo>
                    <a:pt x="3395" y="42737"/>
                  </a:lnTo>
                  <a:lnTo>
                    <a:pt x="3333" y="42676"/>
                  </a:lnTo>
                  <a:lnTo>
                    <a:pt x="3302" y="42583"/>
                  </a:lnTo>
                  <a:lnTo>
                    <a:pt x="3241" y="42367"/>
                  </a:lnTo>
                  <a:lnTo>
                    <a:pt x="3210" y="41565"/>
                  </a:lnTo>
                  <a:lnTo>
                    <a:pt x="3241" y="40793"/>
                  </a:lnTo>
                  <a:lnTo>
                    <a:pt x="3302" y="40546"/>
                  </a:lnTo>
                  <a:lnTo>
                    <a:pt x="3333" y="40454"/>
                  </a:lnTo>
                  <a:lnTo>
                    <a:pt x="3395" y="40392"/>
                  </a:lnTo>
                  <a:lnTo>
                    <a:pt x="3457" y="40330"/>
                  </a:lnTo>
                  <a:lnTo>
                    <a:pt x="3549" y="40300"/>
                  </a:lnTo>
                  <a:lnTo>
                    <a:pt x="3796" y="40238"/>
                  </a:lnTo>
                  <a:lnTo>
                    <a:pt x="4197" y="40207"/>
                  </a:lnTo>
                  <a:lnTo>
                    <a:pt x="4629" y="40176"/>
                  </a:lnTo>
                  <a:lnTo>
                    <a:pt x="4753" y="40207"/>
                  </a:lnTo>
                  <a:lnTo>
                    <a:pt x="4907" y="40238"/>
                  </a:lnTo>
                  <a:lnTo>
                    <a:pt x="5030" y="40300"/>
                  </a:lnTo>
                  <a:lnTo>
                    <a:pt x="5123" y="40361"/>
                  </a:lnTo>
                  <a:lnTo>
                    <a:pt x="5185" y="40361"/>
                  </a:lnTo>
                  <a:lnTo>
                    <a:pt x="5246" y="40207"/>
                  </a:lnTo>
                  <a:lnTo>
                    <a:pt x="5246" y="40022"/>
                  </a:lnTo>
                  <a:lnTo>
                    <a:pt x="5215" y="39837"/>
                  </a:lnTo>
                  <a:lnTo>
                    <a:pt x="5154" y="39682"/>
                  </a:lnTo>
                  <a:lnTo>
                    <a:pt x="5061" y="39744"/>
                  </a:lnTo>
                  <a:lnTo>
                    <a:pt x="4969" y="39806"/>
                  </a:lnTo>
                  <a:lnTo>
                    <a:pt x="4382" y="39806"/>
                  </a:lnTo>
                  <a:lnTo>
                    <a:pt x="3950" y="39837"/>
                  </a:lnTo>
                  <a:lnTo>
                    <a:pt x="3734" y="39868"/>
                  </a:lnTo>
                  <a:lnTo>
                    <a:pt x="3549" y="39806"/>
                  </a:lnTo>
                  <a:lnTo>
                    <a:pt x="3395" y="39682"/>
                  </a:lnTo>
                  <a:lnTo>
                    <a:pt x="3241" y="39528"/>
                  </a:lnTo>
                  <a:lnTo>
                    <a:pt x="3210" y="39436"/>
                  </a:lnTo>
                  <a:lnTo>
                    <a:pt x="3179" y="39343"/>
                  </a:lnTo>
                  <a:lnTo>
                    <a:pt x="3179" y="39250"/>
                  </a:lnTo>
                  <a:lnTo>
                    <a:pt x="3210" y="39158"/>
                  </a:lnTo>
                  <a:lnTo>
                    <a:pt x="3271" y="39096"/>
                  </a:lnTo>
                  <a:lnTo>
                    <a:pt x="3333" y="39034"/>
                  </a:lnTo>
                  <a:lnTo>
                    <a:pt x="3426" y="39004"/>
                  </a:lnTo>
                  <a:lnTo>
                    <a:pt x="4012" y="39004"/>
                  </a:lnTo>
                  <a:lnTo>
                    <a:pt x="4413" y="39034"/>
                  </a:lnTo>
                  <a:lnTo>
                    <a:pt x="4629" y="39034"/>
                  </a:lnTo>
                  <a:lnTo>
                    <a:pt x="4845" y="39004"/>
                  </a:lnTo>
                  <a:lnTo>
                    <a:pt x="4938" y="39004"/>
                  </a:lnTo>
                  <a:lnTo>
                    <a:pt x="5030" y="39034"/>
                  </a:lnTo>
                  <a:lnTo>
                    <a:pt x="5092" y="39096"/>
                  </a:lnTo>
                  <a:lnTo>
                    <a:pt x="5154" y="39189"/>
                  </a:lnTo>
                  <a:lnTo>
                    <a:pt x="5215" y="39127"/>
                  </a:lnTo>
                  <a:lnTo>
                    <a:pt x="5246" y="39065"/>
                  </a:lnTo>
                  <a:lnTo>
                    <a:pt x="5246" y="38078"/>
                  </a:lnTo>
                  <a:lnTo>
                    <a:pt x="5246" y="38047"/>
                  </a:lnTo>
                  <a:lnTo>
                    <a:pt x="5185" y="37924"/>
                  </a:lnTo>
                  <a:lnTo>
                    <a:pt x="5370" y="37553"/>
                  </a:lnTo>
                  <a:lnTo>
                    <a:pt x="5308" y="37492"/>
                  </a:lnTo>
                  <a:lnTo>
                    <a:pt x="5246" y="37368"/>
                  </a:lnTo>
                  <a:lnTo>
                    <a:pt x="5215" y="37337"/>
                  </a:lnTo>
                  <a:lnTo>
                    <a:pt x="5154" y="37276"/>
                  </a:lnTo>
                  <a:lnTo>
                    <a:pt x="4999" y="37461"/>
                  </a:lnTo>
                  <a:lnTo>
                    <a:pt x="4845" y="37646"/>
                  </a:lnTo>
                  <a:lnTo>
                    <a:pt x="4691" y="37769"/>
                  </a:lnTo>
                  <a:lnTo>
                    <a:pt x="4506" y="37862"/>
                  </a:lnTo>
                  <a:lnTo>
                    <a:pt x="4290" y="37924"/>
                  </a:lnTo>
                  <a:lnTo>
                    <a:pt x="4105" y="37985"/>
                  </a:lnTo>
                  <a:lnTo>
                    <a:pt x="3642" y="37985"/>
                  </a:lnTo>
                  <a:lnTo>
                    <a:pt x="2932" y="37954"/>
                  </a:lnTo>
                  <a:lnTo>
                    <a:pt x="2222" y="37924"/>
                  </a:lnTo>
                  <a:lnTo>
                    <a:pt x="803" y="37954"/>
                  </a:lnTo>
                  <a:lnTo>
                    <a:pt x="587" y="37924"/>
                  </a:lnTo>
                  <a:lnTo>
                    <a:pt x="587" y="37862"/>
                  </a:lnTo>
                  <a:lnTo>
                    <a:pt x="587" y="37800"/>
                  </a:lnTo>
                  <a:lnTo>
                    <a:pt x="649" y="37708"/>
                  </a:lnTo>
                  <a:lnTo>
                    <a:pt x="896" y="37337"/>
                  </a:lnTo>
                  <a:lnTo>
                    <a:pt x="1173" y="37029"/>
                  </a:lnTo>
                  <a:lnTo>
                    <a:pt x="1482" y="36751"/>
                  </a:lnTo>
                  <a:lnTo>
                    <a:pt x="1821" y="36535"/>
                  </a:lnTo>
                  <a:lnTo>
                    <a:pt x="2161" y="36350"/>
                  </a:lnTo>
                  <a:lnTo>
                    <a:pt x="2531" y="36226"/>
                  </a:lnTo>
                  <a:lnTo>
                    <a:pt x="2932" y="36103"/>
                  </a:lnTo>
                  <a:lnTo>
                    <a:pt x="3364" y="36072"/>
                  </a:lnTo>
                  <a:lnTo>
                    <a:pt x="3796" y="36072"/>
                  </a:lnTo>
                  <a:lnTo>
                    <a:pt x="4228" y="36134"/>
                  </a:lnTo>
                  <a:lnTo>
                    <a:pt x="4629" y="36257"/>
                  </a:lnTo>
                  <a:lnTo>
                    <a:pt x="5030" y="36442"/>
                  </a:lnTo>
                  <a:lnTo>
                    <a:pt x="5246" y="36566"/>
                  </a:lnTo>
                  <a:lnTo>
                    <a:pt x="5246" y="35949"/>
                  </a:lnTo>
                  <a:lnTo>
                    <a:pt x="4382" y="35794"/>
                  </a:lnTo>
                  <a:lnTo>
                    <a:pt x="3518" y="35671"/>
                  </a:lnTo>
                  <a:lnTo>
                    <a:pt x="3364" y="35640"/>
                  </a:lnTo>
                  <a:lnTo>
                    <a:pt x="3271" y="35609"/>
                  </a:lnTo>
                  <a:lnTo>
                    <a:pt x="3241" y="35486"/>
                  </a:lnTo>
                  <a:lnTo>
                    <a:pt x="3241" y="35301"/>
                  </a:lnTo>
                  <a:lnTo>
                    <a:pt x="3241" y="35116"/>
                  </a:lnTo>
                  <a:lnTo>
                    <a:pt x="3302" y="35023"/>
                  </a:lnTo>
                  <a:lnTo>
                    <a:pt x="3395" y="34961"/>
                  </a:lnTo>
                  <a:lnTo>
                    <a:pt x="4845" y="34961"/>
                  </a:lnTo>
                  <a:lnTo>
                    <a:pt x="5246" y="34930"/>
                  </a:lnTo>
                  <a:lnTo>
                    <a:pt x="5246" y="34560"/>
                  </a:lnTo>
                  <a:lnTo>
                    <a:pt x="4537" y="34529"/>
                  </a:lnTo>
                  <a:lnTo>
                    <a:pt x="3796" y="34560"/>
                  </a:lnTo>
                  <a:lnTo>
                    <a:pt x="3642" y="34560"/>
                  </a:lnTo>
                  <a:lnTo>
                    <a:pt x="3518" y="34529"/>
                  </a:lnTo>
                  <a:lnTo>
                    <a:pt x="3426" y="34498"/>
                  </a:lnTo>
                  <a:lnTo>
                    <a:pt x="3333" y="34437"/>
                  </a:lnTo>
                  <a:lnTo>
                    <a:pt x="3241" y="34344"/>
                  </a:lnTo>
                  <a:lnTo>
                    <a:pt x="3210" y="34252"/>
                  </a:lnTo>
                  <a:lnTo>
                    <a:pt x="3210" y="34128"/>
                  </a:lnTo>
                  <a:lnTo>
                    <a:pt x="3210" y="34005"/>
                  </a:lnTo>
                  <a:lnTo>
                    <a:pt x="3271" y="33912"/>
                  </a:lnTo>
                  <a:lnTo>
                    <a:pt x="3302" y="33820"/>
                  </a:lnTo>
                  <a:lnTo>
                    <a:pt x="3395" y="33789"/>
                  </a:lnTo>
                  <a:lnTo>
                    <a:pt x="3549" y="33758"/>
                  </a:lnTo>
                  <a:lnTo>
                    <a:pt x="5246" y="33758"/>
                  </a:lnTo>
                  <a:lnTo>
                    <a:pt x="5246" y="33634"/>
                  </a:lnTo>
                  <a:lnTo>
                    <a:pt x="5277" y="33542"/>
                  </a:lnTo>
                  <a:lnTo>
                    <a:pt x="5308" y="33449"/>
                  </a:lnTo>
                  <a:lnTo>
                    <a:pt x="5308" y="33357"/>
                  </a:lnTo>
                  <a:lnTo>
                    <a:pt x="3549" y="33357"/>
                  </a:lnTo>
                  <a:lnTo>
                    <a:pt x="3457" y="33326"/>
                  </a:lnTo>
                  <a:lnTo>
                    <a:pt x="3364" y="33295"/>
                  </a:lnTo>
                  <a:lnTo>
                    <a:pt x="3302" y="33202"/>
                  </a:lnTo>
                  <a:lnTo>
                    <a:pt x="3241" y="33141"/>
                  </a:lnTo>
                  <a:lnTo>
                    <a:pt x="3210" y="33048"/>
                  </a:lnTo>
                  <a:lnTo>
                    <a:pt x="3210" y="32956"/>
                  </a:lnTo>
                  <a:lnTo>
                    <a:pt x="3210" y="32740"/>
                  </a:lnTo>
                  <a:lnTo>
                    <a:pt x="3241" y="32554"/>
                  </a:lnTo>
                  <a:lnTo>
                    <a:pt x="3302" y="32431"/>
                  </a:lnTo>
                  <a:lnTo>
                    <a:pt x="3364" y="32338"/>
                  </a:lnTo>
                  <a:lnTo>
                    <a:pt x="3487" y="32277"/>
                  </a:lnTo>
                  <a:lnTo>
                    <a:pt x="3642" y="32277"/>
                  </a:lnTo>
                  <a:lnTo>
                    <a:pt x="4166" y="32308"/>
                  </a:lnTo>
                  <a:lnTo>
                    <a:pt x="4691" y="32277"/>
                  </a:lnTo>
                  <a:lnTo>
                    <a:pt x="5246" y="32277"/>
                  </a:lnTo>
                  <a:lnTo>
                    <a:pt x="5771" y="32308"/>
                  </a:lnTo>
                  <a:lnTo>
                    <a:pt x="6110" y="32308"/>
                  </a:lnTo>
                  <a:lnTo>
                    <a:pt x="6295" y="32246"/>
                  </a:lnTo>
                  <a:lnTo>
                    <a:pt x="6419" y="32153"/>
                  </a:lnTo>
                  <a:lnTo>
                    <a:pt x="6481" y="32030"/>
                  </a:lnTo>
                  <a:lnTo>
                    <a:pt x="6481" y="31845"/>
                  </a:lnTo>
                  <a:lnTo>
                    <a:pt x="6450" y="31567"/>
                  </a:lnTo>
                  <a:lnTo>
                    <a:pt x="6481" y="31258"/>
                  </a:lnTo>
                  <a:lnTo>
                    <a:pt x="6481" y="31135"/>
                  </a:lnTo>
                  <a:lnTo>
                    <a:pt x="6450" y="31012"/>
                  </a:lnTo>
                  <a:lnTo>
                    <a:pt x="6419" y="30919"/>
                  </a:lnTo>
                  <a:lnTo>
                    <a:pt x="6388" y="30857"/>
                  </a:lnTo>
                  <a:lnTo>
                    <a:pt x="6295" y="30796"/>
                  </a:lnTo>
                  <a:lnTo>
                    <a:pt x="6203" y="30734"/>
                  </a:lnTo>
                  <a:lnTo>
                    <a:pt x="6110" y="30703"/>
                  </a:lnTo>
                  <a:lnTo>
                    <a:pt x="3395" y="30703"/>
                  </a:lnTo>
                  <a:lnTo>
                    <a:pt x="3302" y="30641"/>
                  </a:lnTo>
                  <a:lnTo>
                    <a:pt x="3271" y="30549"/>
                  </a:lnTo>
                  <a:lnTo>
                    <a:pt x="3241" y="30394"/>
                  </a:lnTo>
                  <a:lnTo>
                    <a:pt x="3241" y="29993"/>
                  </a:lnTo>
                  <a:lnTo>
                    <a:pt x="3271" y="29839"/>
                  </a:lnTo>
                  <a:lnTo>
                    <a:pt x="3333" y="29716"/>
                  </a:lnTo>
                  <a:lnTo>
                    <a:pt x="3457" y="29654"/>
                  </a:lnTo>
                  <a:lnTo>
                    <a:pt x="3642" y="29654"/>
                  </a:lnTo>
                  <a:lnTo>
                    <a:pt x="4135" y="29685"/>
                  </a:lnTo>
                  <a:lnTo>
                    <a:pt x="4629" y="29654"/>
                  </a:lnTo>
                  <a:lnTo>
                    <a:pt x="4814" y="29592"/>
                  </a:lnTo>
                  <a:lnTo>
                    <a:pt x="4999" y="29530"/>
                  </a:lnTo>
                  <a:lnTo>
                    <a:pt x="5154" y="29438"/>
                  </a:lnTo>
                  <a:lnTo>
                    <a:pt x="5246" y="29314"/>
                  </a:lnTo>
                  <a:lnTo>
                    <a:pt x="5339" y="29191"/>
                  </a:lnTo>
                  <a:lnTo>
                    <a:pt x="5370" y="29037"/>
                  </a:lnTo>
                  <a:lnTo>
                    <a:pt x="5370" y="28821"/>
                  </a:lnTo>
                  <a:lnTo>
                    <a:pt x="5370" y="28605"/>
                  </a:lnTo>
                  <a:lnTo>
                    <a:pt x="5308" y="28420"/>
                  </a:lnTo>
                  <a:lnTo>
                    <a:pt x="5246" y="28265"/>
                  </a:lnTo>
                  <a:lnTo>
                    <a:pt x="5185" y="28173"/>
                  </a:lnTo>
                  <a:lnTo>
                    <a:pt x="5061" y="28111"/>
                  </a:lnTo>
                  <a:lnTo>
                    <a:pt x="4907" y="28080"/>
                  </a:lnTo>
                  <a:lnTo>
                    <a:pt x="4567" y="28080"/>
                  </a:lnTo>
                  <a:lnTo>
                    <a:pt x="4228" y="28111"/>
                  </a:lnTo>
                  <a:lnTo>
                    <a:pt x="3765" y="28142"/>
                  </a:lnTo>
                  <a:lnTo>
                    <a:pt x="3642" y="28142"/>
                  </a:lnTo>
                  <a:lnTo>
                    <a:pt x="3518" y="28111"/>
                  </a:lnTo>
                  <a:lnTo>
                    <a:pt x="3426" y="28049"/>
                  </a:lnTo>
                  <a:lnTo>
                    <a:pt x="3333" y="27988"/>
                  </a:lnTo>
                  <a:lnTo>
                    <a:pt x="3271" y="27926"/>
                  </a:lnTo>
                  <a:lnTo>
                    <a:pt x="3241" y="27803"/>
                  </a:lnTo>
                  <a:lnTo>
                    <a:pt x="3179" y="27710"/>
                  </a:lnTo>
                  <a:lnTo>
                    <a:pt x="3179" y="27556"/>
                  </a:lnTo>
                  <a:lnTo>
                    <a:pt x="3179" y="27278"/>
                  </a:lnTo>
                  <a:lnTo>
                    <a:pt x="3210" y="27000"/>
                  </a:lnTo>
                  <a:lnTo>
                    <a:pt x="3241" y="26692"/>
                  </a:lnTo>
                  <a:lnTo>
                    <a:pt x="3241" y="26414"/>
                  </a:lnTo>
                  <a:lnTo>
                    <a:pt x="3241" y="22649"/>
                  </a:lnTo>
                  <a:lnTo>
                    <a:pt x="3241" y="22526"/>
                  </a:lnTo>
                  <a:lnTo>
                    <a:pt x="3271" y="22310"/>
                  </a:lnTo>
                  <a:lnTo>
                    <a:pt x="3302" y="22248"/>
                  </a:lnTo>
                  <a:lnTo>
                    <a:pt x="3333" y="22187"/>
                  </a:lnTo>
                  <a:lnTo>
                    <a:pt x="3395" y="22156"/>
                  </a:lnTo>
                  <a:lnTo>
                    <a:pt x="3457" y="22125"/>
                  </a:lnTo>
                  <a:lnTo>
                    <a:pt x="3673" y="22094"/>
                  </a:lnTo>
                  <a:lnTo>
                    <a:pt x="5246" y="22094"/>
                  </a:lnTo>
                  <a:lnTo>
                    <a:pt x="5246" y="22001"/>
                  </a:lnTo>
                  <a:lnTo>
                    <a:pt x="5246" y="21909"/>
                  </a:lnTo>
                  <a:lnTo>
                    <a:pt x="5308" y="21724"/>
                  </a:lnTo>
                  <a:lnTo>
                    <a:pt x="3549" y="21693"/>
                  </a:lnTo>
                  <a:lnTo>
                    <a:pt x="3426" y="21693"/>
                  </a:lnTo>
                  <a:lnTo>
                    <a:pt x="3302" y="21662"/>
                  </a:lnTo>
                  <a:lnTo>
                    <a:pt x="3271" y="21569"/>
                  </a:lnTo>
                  <a:lnTo>
                    <a:pt x="3241" y="21415"/>
                  </a:lnTo>
                  <a:lnTo>
                    <a:pt x="3241" y="20705"/>
                  </a:lnTo>
                  <a:lnTo>
                    <a:pt x="3241" y="19996"/>
                  </a:lnTo>
                  <a:lnTo>
                    <a:pt x="3271" y="19841"/>
                  </a:lnTo>
                  <a:lnTo>
                    <a:pt x="3333" y="19718"/>
                  </a:lnTo>
                  <a:lnTo>
                    <a:pt x="3426" y="19656"/>
                  </a:lnTo>
                  <a:lnTo>
                    <a:pt x="3549" y="19595"/>
                  </a:lnTo>
                  <a:lnTo>
                    <a:pt x="4074" y="19379"/>
                  </a:lnTo>
                  <a:lnTo>
                    <a:pt x="4567" y="19163"/>
                  </a:lnTo>
                  <a:lnTo>
                    <a:pt x="4567" y="18947"/>
                  </a:lnTo>
                  <a:lnTo>
                    <a:pt x="4567" y="18731"/>
                  </a:lnTo>
                  <a:lnTo>
                    <a:pt x="3457" y="19193"/>
                  </a:lnTo>
                  <a:lnTo>
                    <a:pt x="3364" y="19224"/>
                  </a:lnTo>
                  <a:lnTo>
                    <a:pt x="3302" y="19224"/>
                  </a:lnTo>
                  <a:lnTo>
                    <a:pt x="3271" y="19163"/>
                  </a:lnTo>
                  <a:lnTo>
                    <a:pt x="3241" y="19070"/>
                  </a:lnTo>
                  <a:lnTo>
                    <a:pt x="3241" y="18916"/>
                  </a:lnTo>
                  <a:lnTo>
                    <a:pt x="3241" y="6943"/>
                  </a:lnTo>
                  <a:lnTo>
                    <a:pt x="3210" y="1235"/>
                  </a:lnTo>
                  <a:lnTo>
                    <a:pt x="3241" y="833"/>
                  </a:lnTo>
                  <a:lnTo>
                    <a:pt x="3271" y="648"/>
                  </a:lnTo>
                  <a:lnTo>
                    <a:pt x="3364" y="556"/>
                  </a:lnTo>
                  <a:lnTo>
                    <a:pt x="3487" y="525"/>
                  </a:lnTo>
                  <a:lnTo>
                    <a:pt x="3673" y="525"/>
                  </a:lnTo>
                  <a:lnTo>
                    <a:pt x="4475" y="772"/>
                  </a:lnTo>
                  <a:lnTo>
                    <a:pt x="4567" y="247"/>
                  </a:lnTo>
                  <a:lnTo>
                    <a:pt x="4166" y="247"/>
                  </a:lnTo>
                  <a:lnTo>
                    <a:pt x="3796" y="124"/>
                  </a:lnTo>
                  <a:lnTo>
                    <a:pt x="3518" y="62"/>
                  </a:lnTo>
                  <a:lnTo>
                    <a:pt x="3241" y="0"/>
                  </a:lnTo>
                  <a:close/>
                </a:path>
              </a:pathLst>
            </a:custGeom>
            <a:solidFill>
              <a:srgbClr val="DD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8"/>
            <p:cNvSpPr/>
            <p:nvPr/>
          </p:nvSpPr>
          <p:spPr>
            <a:xfrm>
              <a:off x="4008250" y="5370400"/>
              <a:ext cx="25" cy="9300"/>
            </a:xfrm>
            <a:custGeom>
              <a:avLst/>
              <a:gdLst/>
              <a:ahLst/>
              <a:cxnLst/>
              <a:rect l="l" t="t" r="r" b="b"/>
              <a:pathLst>
                <a:path w="1" h="372" extrusionOk="0">
                  <a:moveTo>
                    <a:pt x="0" y="1"/>
                  </a:moveTo>
                  <a:lnTo>
                    <a:pt x="0" y="1"/>
                  </a:lnTo>
                  <a:lnTo>
                    <a:pt x="0" y="1"/>
                  </a:lnTo>
                  <a:lnTo>
                    <a:pt x="0" y="371"/>
                  </a:lnTo>
                  <a:lnTo>
                    <a:pt x="0" y="371"/>
                  </a:lnTo>
                  <a:lnTo>
                    <a:pt x="0" y="1"/>
                  </a:lnTo>
                  <a:lnTo>
                    <a:pt x="0" y="1"/>
                  </a:lnTo>
                  <a:close/>
                </a:path>
              </a:pathLst>
            </a:custGeom>
            <a:solidFill>
              <a:srgbClr val="DD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8"/>
            <p:cNvSpPr/>
            <p:nvPr/>
          </p:nvSpPr>
          <p:spPr>
            <a:xfrm>
              <a:off x="4008250" y="5274750"/>
              <a:ext cx="25" cy="9275"/>
            </a:xfrm>
            <a:custGeom>
              <a:avLst/>
              <a:gdLst/>
              <a:ahLst/>
              <a:cxnLst/>
              <a:rect l="l" t="t" r="r" b="b"/>
              <a:pathLst>
                <a:path w="1" h="371" extrusionOk="0">
                  <a:moveTo>
                    <a:pt x="0" y="0"/>
                  </a:moveTo>
                  <a:lnTo>
                    <a:pt x="0" y="0"/>
                  </a:lnTo>
                  <a:lnTo>
                    <a:pt x="0" y="0"/>
                  </a:lnTo>
                  <a:lnTo>
                    <a:pt x="0" y="371"/>
                  </a:lnTo>
                  <a:lnTo>
                    <a:pt x="0" y="371"/>
                  </a:lnTo>
                  <a:lnTo>
                    <a:pt x="0" y="0"/>
                  </a:lnTo>
                  <a:lnTo>
                    <a:pt x="0" y="0"/>
                  </a:lnTo>
                  <a:close/>
                </a:path>
              </a:pathLst>
            </a:custGeom>
            <a:solidFill>
              <a:srgbClr val="DD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8"/>
            <p:cNvSpPr/>
            <p:nvPr/>
          </p:nvSpPr>
          <p:spPr>
            <a:xfrm>
              <a:off x="4006700" y="5338775"/>
              <a:ext cx="800" cy="2350"/>
            </a:xfrm>
            <a:custGeom>
              <a:avLst/>
              <a:gdLst/>
              <a:ahLst/>
              <a:cxnLst/>
              <a:rect l="l" t="t" r="r" b="b"/>
              <a:pathLst>
                <a:path w="32" h="94" extrusionOk="0">
                  <a:moveTo>
                    <a:pt x="31" y="93"/>
                  </a:moveTo>
                  <a:lnTo>
                    <a:pt x="31" y="93"/>
                  </a:lnTo>
                  <a:lnTo>
                    <a:pt x="1" y="1"/>
                  </a:lnTo>
                  <a:lnTo>
                    <a:pt x="1" y="1"/>
                  </a:lnTo>
                  <a:lnTo>
                    <a:pt x="1" y="1"/>
                  </a:lnTo>
                  <a:lnTo>
                    <a:pt x="31" y="93"/>
                  </a:lnTo>
                  <a:lnTo>
                    <a:pt x="31" y="93"/>
                  </a:lnTo>
                  <a:close/>
                </a:path>
              </a:pathLst>
            </a:custGeom>
            <a:solidFill>
              <a:srgbClr val="DD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8"/>
            <p:cNvSpPr/>
            <p:nvPr/>
          </p:nvSpPr>
          <p:spPr>
            <a:xfrm>
              <a:off x="4008250" y="4768700"/>
              <a:ext cx="25" cy="25"/>
            </a:xfrm>
            <a:custGeom>
              <a:avLst/>
              <a:gdLst/>
              <a:ahLst/>
              <a:cxnLst/>
              <a:rect l="l" t="t" r="r" b="b"/>
              <a:pathLst>
                <a:path w="1" h="1" extrusionOk="0">
                  <a:moveTo>
                    <a:pt x="0" y="0"/>
                  </a:moveTo>
                  <a:lnTo>
                    <a:pt x="0" y="0"/>
                  </a:lnTo>
                  <a:lnTo>
                    <a:pt x="0" y="0"/>
                  </a:lnTo>
                  <a:lnTo>
                    <a:pt x="0" y="0"/>
                  </a:lnTo>
                  <a:lnTo>
                    <a:pt x="0" y="0"/>
                  </a:lnTo>
                  <a:lnTo>
                    <a:pt x="0" y="0"/>
                  </a:lnTo>
                  <a:close/>
                </a:path>
              </a:pathLst>
            </a:custGeom>
            <a:solidFill>
              <a:srgbClr val="DD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8"/>
            <p:cNvSpPr/>
            <p:nvPr/>
          </p:nvSpPr>
          <p:spPr>
            <a:xfrm>
              <a:off x="4240450" y="4305850"/>
              <a:ext cx="178975" cy="1166400"/>
            </a:xfrm>
            <a:custGeom>
              <a:avLst/>
              <a:gdLst/>
              <a:ahLst/>
              <a:cxnLst/>
              <a:rect l="l" t="t" r="r" b="b"/>
              <a:pathLst>
                <a:path w="7159" h="46656" extrusionOk="0">
                  <a:moveTo>
                    <a:pt x="3857" y="25982"/>
                  </a:moveTo>
                  <a:lnTo>
                    <a:pt x="3857" y="26013"/>
                  </a:lnTo>
                  <a:lnTo>
                    <a:pt x="4382" y="26013"/>
                  </a:lnTo>
                  <a:lnTo>
                    <a:pt x="4536" y="26043"/>
                  </a:lnTo>
                  <a:lnTo>
                    <a:pt x="4629" y="26105"/>
                  </a:lnTo>
                  <a:lnTo>
                    <a:pt x="4690" y="26198"/>
                  </a:lnTo>
                  <a:lnTo>
                    <a:pt x="4690" y="26352"/>
                  </a:lnTo>
                  <a:lnTo>
                    <a:pt x="4690" y="26568"/>
                  </a:lnTo>
                  <a:lnTo>
                    <a:pt x="4660" y="26661"/>
                  </a:lnTo>
                  <a:lnTo>
                    <a:pt x="4598" y="26722"/>
                  </a:lnTo>
                  <a:lnTo>
                    <a:pt x="4567" y="26753"/>
                  </a:lnTo>
                  <a:lnTo>
                    <a:pt x="4474" y="26784"/>
                  </a:lnTo>
                  <a:lnTo>
                    <a:pt x="3302" y="26784"/>
                  </a:lnTo>
                  <a:lnTo>
                    <a:pt x="3209" y="26753"/>
                  </a:lnTo>
                  <a:lnTo>
                    <a:pt x="3117" y="26691"/>
                  </a:lnTo>
                  <a:lnTo>
                    <a:pt x="3055" y="26599"/>
                  </a:lnTo>
                  <a:lnTo>
                    <a:pt x="2993" y="26506"/>
                  </a:lnTo>
                  <a:lnTo>
                    <a:pt x="2993" y="26414"/>
                  </a:lnTo>
                  <a:lnTo>
                    <a:pt x="2993" y="26290"/>
                  </a:lnTo>
                  <a:lnTo>
                    <a:pt x="3024" y="26167"/>
                  </a:lnTo>
                  <a:lnTo>
                    <a:pt x="3086" y="26105"/>
                  </a:lnTo>
                  <a:lnTo>
                    <a:pt x="3148" y="26043"/>
                  </a:lnTo>
                  <a:lnTo>
                    <a:pt x="3240" y="26013"/>
                  </a:lnTo>
                  <a:lnTo>
                    <a:pt x="3333" y="25982"/>
                  </a:lnTo>
                  <a:close/>
                  <a:moveTo>
                    <a:pt x="3456" y="29839"/>
                  </a:moveTo>
                  <a:lnTo>
                    <a:pt x="4289" y="29901"/>
                  </a:lnTo>
                  <a:lnTo>
                    <a:pt x="4289" y="29962"/>
                  </a:lnTo>
                  <a:lnTo>
                    <a:pt x="3178" y="30456"/>
                  </a:lnTo>
                  <a:lnTo>
                    <a:pt x="3117" y="30456"/>
                  </a:lnTo>
                  <a:lnTo>
                    <a:pt x="3055" y="30363"/>
                  </a:lnTo>
                  <a:lnTo>
                    <a:pt x="3024" y="30271"/>
                  </a:lnTo>
                  <a:lnTo>
                    <a:pt x="3024" y="30055"/>
                  </a:lnTo>
                  <a:lnTo>
                    <a:pt x="3024" y="29993"/>
                  </a:lnTo>
                  <a:lnTo>
                    <a:pt x="3055" y="29931"/>
                  </a:lnTo>
                  <a:lnTo>
                    <a:pt x="3117" y="29870"/>
                  </a:lnTo>
                  <a:lnTo>
                    <a:pt x="3178" y="29839"/>
                  </a:lnTo>
                  <a:close/>
                  <a:moveTo>
                    <a:pt x="4413" y="39682"/>
                  </a:moveTo>
                  <a:lnTo>
                    <a:pt x="4505" y="39744"/>
                  </a:lnTo>
                  <a:lnTo>
                    <a:pt x="4598" y="39806"/>
                  </a:lnTo>
                  <a:lnTo>
                    <a:pt x="4660" y="39898"/>
                  </a:lnTo>
                  <a:lnTo>
                    <a:pt x="4690" y="39991"/>
                  </a:lnTo>
                  <a:lnTo>
                    <a:pt x="4721" y="40114"/>
                  </a:lnTo>
                  <a:lnTo>
                    <a:pt x="4690" y="40238"/>
                  </a:lnTo>
                  <a:lnTo>
                    <a:pt x="4660" y="40330"/>
                  </a:lnTo>
                  <a:lnTo>
                    <a:pt x="4598" y="40392"/>
                  </a:lnTo>
                  <a:lnTo>
                    <a:pt x="4536" y="40423"/>
                  </a:lnTo>
                  <a:lnTo>
                    <a:pt x="4413" y="40454"/>
                  </a:lnTo>
                  <a:lnTo>
                    <a:pt x="3271" y="40454"/>
                  </a:lnTo>
                  <a:lnTo>
                    <a:pt x="3148" y="40423"/>
                  </a:lnTo>
                  <a:lnTo>
                    <a:pt x="3055" y="40392"/>
                  </a:lnTo>
                  <a:lnTo>
                    <a:pt x="3024" y="40299"/>
                  </a:lnTo>
                  <a:lnTo>
                    <a:pt x="2993" y="40176"/>
                  </a:lnTo>
                  <a:lnTo>
                    <a:pt x="2993" y="40083"/>
                  </a:lnTo>
                  <a:lnTo>
                    <a:pt x="3024" y="39867"/>
                  </a:lnTo>
                  <a:lnTo>
                    <a:pt x="3024" y="39806"/>
                  </a:lnTo>
                  <a:lnTo>
                    <a:pt x="3086" y="39744"/>
                  </a:lnTo>
                  <a:lnTo>
                    <a:pt x="3117" y="39713"/>
                  </a:lnTo>
                  <a:lnTo>
                    <a:pt x="3178" y="39682"/>
                  </a:lnTo>
                  <a:close/>
                  <a:moveTo>
                    <a:pt x="5462" y="42274"/>
                  </a:moveTo>
                  <a:lnTo>
                    <a:pt x="5678" y="42305"/>
                  </a:lnTo>
                  <a:lnTo>
                    <a:pt x="5770" y="42367"/>
                  </a:lnTo>
                  <a:lnTo>
                    <a:pt x="5832" y="42428"/>
                  </a:lnTo>
                  <a:lnTo>
                    <a:pt x="5863" y="42490"/>
                  </a:lnTo>
                  <a:lnTo>
                    <a:pt x="5894" y="42583"/>
                  </a:lnTo>
                  <a:lnTo>
                    <a:pt x="5894" y="42799"/>
                  </a:lnTo>
                  <a:lnTo>
                    <a:pt x="5832" y="42953"/>
                  </a:lnTo>
                  <a:lnTo>
                    <a:pt x="5770" y="43076"/>
                  </a:lnTo>
                  <a:lnTo>
                    <a:pt x="5678" y="43107"/>
                  </a:lnTo>
                  <a:lnTo>
                    <a:pt x="5493" y="43138"/>
                  </a:lnTo>
                  <a:lnTo>
                    <a:pt x="3364" y="43138"/>
                  </a:lnTo>
                  <a:lnTo>
                    <a:pt x="3178" y="43107"/>
                  </a:lnTo>
                  <a:lnTo>
                    <a:pt x="3055" y="43046"/>
                  </a:lnTo>
                  <a:lnTo>
                    <a:pt x="2993" y="42953"/>
                  </a:lnTo>
                  <a:lnTo>
                    <a:pt x="2962" y="42768"/>
                  </a:lnTo>
                  <a:lnTo>
                    <a:pt x="2962" y="42583"/>
                  </a:lnTo>
                  <a:lnTo>
                    <a:pt x="3024" y="42428"/>
                  </a:lnTo>
                  <a:lnTo>
                    <a:pt x="3148" y="42336"/>
                  </a:lnTo>
                  <a:lnTo>
                    <a:pt x="3333" y="42274"/>
                  </a:lnTo>
                  <a:lnTo>
                    <a:pt x="3549" y="42274"/>
                  </a:lnTo>
                  <a:lnTo>
                    <a:pt x="3765" y="42305"/>
                  </a:lnTo>
                  <a:lnTo>
                    <a:pt x="4937" y="42305"/>
                  </a:lnTo>
                  <a:lnTo>
                    <a:pt x="5338" y="42274"/>
                  </a:lnTo>
                  <a:close/>
                  <a:moveTo>
                    <a:pt x="0" y="0"/>
                  </a:moveTo>
                  <a:lnTo>
                    <a:pt x="0" y="370"/>
                  </a:lnTo>
                  <a:lnTo>
                    <a:pt x="370" y="370"/>
                  </a:lnTo>
                  <a:lnTo>
                    <a:pt x="494" y="432"/>
                  </a:lnTo>
                  <a:lnTo>
                    <a:pt x="617" y="494"/>
                  </a:lnTo>
                  <a:lnTo>
                    <a:pt x="679" y="586"/>
                  </a:lnTo>
                  <a:lnTo>
                    <a:pt x="710" y="741"/>
                  </a:lnTo>
                  <a:lnTo>
                    <a:pt x="710" y="2870"/>
                  </a:lnTo>
                  <a:lnTo>
                    <a:pt x="679" y="3055"/>
                  </a:lnTo>
                  <a:lnTo>
                    <a:pt x="617" y="3178"/>
                  </a:lnTo>
                  <a:lnTo>
                    <a:pt x="494" y="3271"/>
                  </a:lnTo>
                  <a:lnTo>
                    <a:pt x="370" y="3363"/>
                  </a:lnTo>
                  <a:lnTo>
                    <a:pt x="0" y="3518"/>
                  </a:lnTo>
                  <a:lnTo>
                    <a:pt x="0" y="3610"/>
                  </a:lnTo>
                  <a:lnTo>
                    <a:pt x="31" y="3703"/>
                  </a:lnTo>
                  <a:lnTo>
                    <a:pt x="93" y="3826"/>
                  </a:lnTo>
                  <a:lnTo>
                    <a:pt x="124" y="3888"/>
                  </a:lnTo>
                  <a:lnTo>
                    <a:pt x="154" y="3888"/>
                  </a:lnTo>
                  <a:lnTo>
                    <a:pt x="586" y="3703"/>
                  </a:lnTo>
                  <a:lnTo>
                    <a:pt x="1018" y="3487"/>
                  </a:lnTo>
                  <a:lnTo>
                    <a:pt x="1574" y="3209"/>
                  </a:lnTo>
                  <a:lnTo>
                    <a:pt x="2160" y="2962"/>
                  </a:lnTo>
                  <a:lnTo>
                    <a:pt x="2376" y="2901"/>
                  </a:lnTo>
                  <a:lnTo>
                    <a:pt x="2438" y="2901"/>
                  </a:lnTo>
                  <a:lnTo>
                    <a:pt x="2500" y="2931"/>
                  </a:lnTo>
                  <a:lnTo>
                    <a:pt x="2561" y="2993"/>
                  </a:lnTo>
                  <a:lnTo>
                    <a:pt x="2592" y="3055"/>
                  </a:lnTo>
                  <a:lnTo>
                    <a:pt x="2623" y="3271"/>
                  </a:lnTo>
                  <a:lnTo>
                    <a:pt x="2623" y="3333"/>
                  </a:lnTo>
                  <a:lnTo>
                    <a:pt x="2623" y="5184"/>
                  </a:lnTo>
                  <a:lnTo>
                    <a:pt x="2623" y="6079"/>
                  </a:lnTo>
                  <a:lnTo>
                    <a:pt x="2623" y="7005"/>
                  </a:lnTo>
                  <a:lnTo>
                    <a:pt x="2623" y="7313"/>
                  </a:lnTo>
                  <a:lnTo>
                    <a:pt x="2623" y="19224"/>
                  </a:lnTo>
                  <a:lnTo>
                    <a:pt x="2592" y="19903"/>
                  </a:lnTo>
                  <a:lnTo>
                    <a:pt x="2530" y="20181"/>
                  </a:lnTo>
                  <a:lnTo>
                    <a:pt x="2500" y="20273"/>
                  </a:lnTo>
                  <a:lnTo>
                    <a:pt x="2438" y="20366"/>
                  </a:lnTo>
                  <a:lnTo>
                    <a:pt x="2345" y="20427"/>
                  </a:lnTo>
                  <a:lnTo>
                    <a:pt x="2253" y="20489"/>
                  </a:lnTo>
                  <a:lnTo>
                    <a:pt x="1975" y="20520"/>
                  </a:lnTo>
                  <a:lnTo>
                    <a:pt x="1142" y="20582"/>
                  </a:lnTo>
                  <a:lnTo>
                    <a:pt x="741" y="20582"/>
                  </a:lnTo>
                  <a:lnTo>
                    <a:pt x="309" y="20551"/>
                  </a:lnTo>
                  <a:lnTo>
                    <a:pt x="0" y="20551"/>
                  </a:lnTo>
                  <a:lnTo>
                    <a:pt x="0" y="20890"/>
                  </a:lnTo>
                  <a:lnTo>
                    <a:pt x="1543" y="20921"/>
                  </a:lnTo>
                  <a:lnTo>
                    <a:pt x="1913" y="20921"/>
                  </a:lnTo>
                  <a:lnTo>
                    <a:pt x="2253" y="20952"/>
                  </a:lnTo>
                  <a:lnTo>
                    <a:pt x="2407" y="20983"/>
                  </a:lnTo>
                  <a:lnTo>
                    <a:pt x="2530" y="21045"/>
                  </a:lnTo>
                  <a:lnTo>
                    <a:pt x="2592" y="21137"/>
                  </a:lnTo>
                  <a:lnTo>
                    <a:pt x="2623" y="21291"/>
                  </a:lnTo>
                  <a:lnTo>
                    <a:pt x="2654" y="21600"/>
                  </a:lnTo>
                  <a:lnTo>
                    <a:pt x="2654" y="21939"/>
                  </a:lnTo>
                  <a:lnTo>
                    <a:pt x="2623" y="22248"/>
                  </a:lnTo>
                  <a:lnTo>
                    <a:pt x="2592" y="22587"/>
                  </a:lnTo>
                  <a:lnTo>
                    <a:pt x="2530" y="22742"/>
                  </a:lnTo>
                  <a:lnTo>
                    <a:pt x="2407" y="22896"/>
                  </a:lnTo>
                  <a:lnTo>
                    <a:pt x="2284" y="22989"/>
                  </a:lnTo>
                  <a:lnTo>
                    <a:pt x="2129" y="23112"/>
                  </a:lnTo>
                  <a:lnTo>
                    <a:pt x="1512" y="23390"/>
                  </a:lnTo>
                  <a:lnTo>
                    <a:pt x="895" y="23667"/>
                  </a:lnTo>
                  <a:lnTo>
                    <a:pt x="833" y="23698"/>
                  </a:lnTo>
                  <a:lnTo>
                    <a:pt x="833" y="24130"/>
                  </a:lnTo>
                  <a:lnTo>
                    <a:pt x="2160" y="23513"/>
                  </a:lnTo>
                  <a:lnTo>
                    <a:pt x="2284" y="23482"/>
                  </a:lnTo>
                  <a:lnTo>
                    <a:pt x="2438" y="23451"/>
                  </a:lnTo>
                  <a:lnTo>
                    <a:pt x="2530" y="23482"/>
                  </a:lnTo>
                  <a:lnTo>
                    <a:pt x="2592" y="23544"/>
                  </a:lnTo>
                  <a:lnTo>
                    <a:pt x="2623" y="23667"/>
                  </a:lnTo>
                  <a:lnTo>
                    <a:pt x="2623" y="23914"/>
                  </a:lnTo>
                  <a:lnTo>
                    <a:pt x="2623" y="24130"/>
                  </a:lnTo>
                  <a:lnTo>
                    <a:pt x="2623" y="26969"/>
                  </a:lnTo>
                  <a:lnTo>
                    <a:pt x="2623" y="30240"/>
                  </a:lnTo>
                  <a:lnTo>
                    <a:pt x="2623" y="33480"/>
                  </a:lnTo>
                  <a:lnTo>
                    <a:pt x="2623" y="38972"/>
                  </a:lnTo>
                  <a:lnTo>
                    <a:pt x="2623" y="44465"/>
                  </a:lnTo>
                  <a:lnTo>
                    <a:pt x="2623" y="45607"/>
                  </a:lnTo>
                  <a:lnTo>
                    <a:pt x="2623" y="45792"/>
                  </a:lnTo>
                  <a:lnTo>
                    <a:pt x="2592" y="45946"/>
                  </a:lnTo>
                  <a:lnTo>
                    <a:pt x="2561" y="46070"/>
                  </a:lnTo>
                  <a:lnTo>
                    <a:pt x="2500" y="46162"/>
                  </a:lnTo>
                  <a:lnTo>
                    <a:pt x="2407" y="46224"/>
                  </a:lnTo>
                  <a:lnTo>
                    <a:pt x="2284" y="46255"/>
                  </a:lnTo>
                  <a:lnTo>
                    <a:pt x="2129" y="46286"/>
                  </a:lnTo>
                  <a:lnTo>
                    <a:pt x="895" y="46286"/>
                  </a:lnTo>
                  <a:lnTo>
                    <a:pt x="833" y="46471"/>
                  </a:lnTo>
                  <a:lnTo>
                    <a:pt x="833" y="46563"/>
                  </a:lnTo>
                  <a:lnTo>
                    <a:pt x="833" y="46656"/>
                  </a:lnTo>
                  <a:lnTo>
                    <a:pt x="5678" y="46656"/>
                  </a:lnTo>
                  <a:lnTo>
                    <a:pt x="5709" y="46502"/>
                  </a:lnTo>
                  <a:lnTo>
                    <a:pt x="5740" y="46409"/>
                  </a:lnTo>
                  <a:lnTo>
                    <a:pt x="5709" y="46347"/>
                  </a:lnTo>
                  <a:lnTo>
                    <a:pt x="5524" y="46286"/>
                  </a:lnTo>
                  <a:lnTo>
                    <a:pt x="5308" y="46255"/>
                  </a:lnTo>
                  <a:lnTo>
                    <a:pt x="3672" y="46286"/>
                  </a:lnTo>
                  <a:lnTo>
                    <a:pt x="3425" y="46286"/>
                  </a:lnTo>
                  <a:lnTo>
                    <a:pt x="3209" y="46255"/>
                  </a:lnTo>
                  <a:lnTo>
                    <a:pt x="3086" y="46162"/>
                  </a:lnTo>
                  <a:lnTo>
                    <a:pt x="3024" y="46100"/>
                  </a:lnTo>
                  <a:lnTo>
                    <a:pt x="2993" y="46039"/>
                  </a:lnTo>
                  <a:lnTo>
                    <a:pt x="2993" y="45854"/>
                  </a:lnTo>
                  <a:lnTo>
                    <a:pt x="3024" y="45360"/>
                  </a:lnTo>
                  <a:lnTo>
                    <a:pt x="3024" y="44866"/>
                  </a:lnTo>
                  <a:lnTo>
                    <a:pt x="2993" y="43879"/>
                  </a:lnTo>
                  <a:lnTo>
                    <a:pt x="3024" y="43694"/>
                  </a:lnTo>
                  <a:lnTo>
                    <a:pt x="3055" y="43632"/>
                  </a:lnTo>
                  <a:lnTo>
                    <a:pt x="3086" y="43570"/>
                  </a:lnTo>
                  <a:lnTo>
                    <a:pt x="3148" y="43539"/>
                  </a:lnTo>
                  <a:lnTo>
                    <a:pt x="3209" y="43508"/>
                  </a:lnTo>
                  <a:lnTo>
                    <a:pt x="5585" y="43508"/>
                  </a:lnTo>
                  <a:lnTo>
                    <a:pt x="5956" y="43478"/>
                  </a:lnTo>
                  <a:lnTo>
                    <a:pt x="6079" y="43447"/>
                  </a:lnTo>
                  <a:lnTo>
                    <a:pt x="6172" y="43385"/>
                  </a:lnTo>
                  <a:lnTo>
                    <a:pt x="6233" y="43292"/>
                  </a:lnTo>
                  <a:lnTo>
                    <a:pt x="6264" y="43169"/>
                  </a:lnTo>
                  <a:lnTo>
                    <a:pt x="6264" y="43015"/>
                  </a:lnTo>
                  <a:lnTo>
                    <a:pt x="6264" y="42799"/>
                  </a:lnTo>
                  <a:lnTo>
                    <a:pt x="6233" y="42243"/>
                  </a:lnTo>
                  <a:lnTo>
                    <a:pt x="6202" y="42089"/>
                  </a:lnTo>
                  <a:lnTo>
                    <a:pt x="6172" y="41996"/>
                  </a:lnTo>
                  <a:lnTo>
                    <a:pt x="6079" y="41935"/>
                  </a:lnTo>
                  <a:lnTo>
                    <a:pt x="3271" y="41935"/>
                  </a:lnTo>
                  <a:lnTo>
                    <a:pt x="3178" y="41904"/>
                  </a:lnTo>
                  <a:lnTo>
                    <a:pt x="3086" y="41873"/>
                  </a:lnTo>
                  <a:lnTo>
                    <a:pt x="3055" y="41780"/>
                  </a:lnTo>
                  <a:lnTo>
                    <a:pt x="3024" y="41688"/>
                  </a:lnTo>
                  <a:lnTo>
                    <a:pt x="2993" y="41348"/>
                  </a:lnTo>
                  <a:lnTo>
                    <a:pt x="2993" y="41194"/>
                  </a:lnTo>
                  <a:lnTo>
                    <a:pt x="3024" y="41040"/>
                  </a:lnTo>
                  <a:lnTo>
                    <a:pt x="3086" y="40947"/>
                  </a:lnTo>
                  <a:lnTo>
                    <a:pt x="3178" y="40886"/>
                  </a:lnTo>
                  <a:lnTo>
                    <a:pt x="3333" y="40886"/>
                  </a:lnTo>
                  <a:lnTo>
                    <a:pt x="3888" y="40855"/>
                  </a:lnTo>
                  <a:lnTo>
                    <a:pt x="4444" y="40886"/>
                  </a:lnTo>
                  <a:lnTo>
                    <a:pt x="4721" y="40886"/>
                  </a:lnTo>
                  <a:lnTo>
                    <a:pt x="4814" y="40855"/>
                  </a:lnTo>
                  <a:lnTo>
                    <a:pt x="4937" y="40793"/>
                  </a:lnTo>
                  <a:lnTo>
                    <a:pt x="4999" y="40700"/>
                  </a:lnTo>
                  <a:lnTo>
                    <a:pt x="5061" y="40577"/>
                  </a:lnTo>
                  <a:lnTo>
                    <a:pt x="5092" y="40423"/>
                  </a:lnTo>
                  <a:lnTo>
                    <a:pt x="5092" y="40238"/>
                  </a:lnTo>
                  <a:lnTo>
                    <a:pt x="5030" y="39590"/>
                  </a:lnTo>
                  <a:lnTo>
                    <a:pt x="5030" y="39466"/>
                  </a:lnTo>
                  <a:lnTo>
                    <a:pt x="4968" y="39374"/>
                  </a:lnTo>
                  <a:lnTo>
                    <a:pt x="4906" y="39343"/>
                  </a:lnTo>
                  <a:lnTo>
                    <a:pt x="4752" y="39312"/>
                  </a:lnTo>
                  <a:lnTo>
                    <a:pt x="3796" y="39312"/>
                  </a:lnTo>
                  <a:lnTo>
                    <a:pt x="3456" y="39281"/>
                  </a:lnTo>
                  <a:lnTo>
                    <a:pt x="3271" y="39219"/>
                  </a:lnTo>
                  <a:lnTo>
                    <a:pt x="3178" y="39188"/>
                  </a:lnTo>
                  <a:lnTo>
                    <a:pt x="3117" y="39127"/>
                  </a:lnTo>
                  <a:lnTo>
                    <a:pt x="3086" y="39065"/>
                  </a:lnTo>
                  <a:lnTo>
                    <a:pt x="3055" y="39003"/>
                  </a:lnTo>
                  <a:lnTo>
                    <a:pt x="3024" y="38787"/>
                  </a:lnTo>
                  <a:lnTo>
                    <a:pt x="2993" y="38016"/>
                  </a:lnTo>
                  <a:lnTo>
                    <a:pt x="3024" y="36195"/>
                  </a:lnTo>
                  <a:lnTo>
                    <a:pt x="2993" y="34406"/>
                  </a:lnTo>
                  <a:lnTo>
                    <a:pt x="2993" y="34097"/>
                  </a:lnTo>
                  <a:lnTo>
                    <a:pt x="2993" y="33788"/>
                  </a:lnTo>
                  <a:lnTo>
                    <a:pt x="3024" y="33542"/>
                  </a:lnTo>
                  <a:lnTo>
                    <a:pt x="3055" y="33480"/>
                  </a:lnTo>
                  <a:lnTo>
                    <a:pt x="3117" y="33387"/>
                  </a:lnTo>
                  <a:lnTo>
                    <a:pt x="3209" y="33356"/>
                  </a:lnTo>
                  <a:lnTo>
                    <a:pt x="3302" y="33295"/>
                  </a:lnTo>
                  <a:lnTo>
                    <a:pt x="3549" y="33295"/>
                  </a:lnTo>
                  <a:lnTo>
                    <a:pt x="4382" y="33326"/>
                  </a:lnTo>
                  <a:lnTo>
                    <a:pt x="5554" y="33326"/>
                  </a:lnTo>
                  <a:lnTo>
                    <a:pt x="5678" y="33295"/>
                  </a:lnTo>
                  <a:lnTo>
                    <a:pt x="5678" y="33233"/>
                  </a:lnTo>
                  <a:lnTo>
                    <a:pt x="5678" y="33140"/>
                  </a:lnTo>
                  <a:lnTo>
                    <a:pt x="5709" y="33017"/>
                  </a:lnTo>
                  <a:lnTo>
                    <a:pt x="5740" y="32924"/>
                  </a:lnTo>
                  <a:lnTo>
                    <a:pt x="3425" y="32894"/>
                  </a:lnTo>
                  <a:lnTo>
                    <a:pt x="3178" y="32894"/>
                  </a:lnTo>
                  <a:lnTo>
                    <a:pt x="3117" y="32863"/>
                  </a:lnTo>
                  <a:lnTo>
                    <a:pt x="3055" y="32832"/>
                  </a:lnTo>
                  <a:lnTo>
                    <a:pt x="3024" y="32770"/>
                  </a:lnTo>
                  <a:lnTo>
                    <a:pt x="2993" y="32678"/>
                  </a:lnTo>
                  <a:lnTo>
                    <a:pt x="2962" y="32462"/>
                  </a:lnTo>
                  <a:lnTo>
                    <a:pt x="2962" y="32122"/>
                  </a:lnTo>
                  <a:lnTo>
                    <a:pt x="2993" y="31783"/>
                  </a:lnTo>
                  <a:lnTo>
                    <a:pt x="3086" y="31474"/>
                  </a:lnTo>
                  <a:lnTo>
                    <a:pt x="3178" y="31135"/>
                  </a:lnTo>
                  <a:lnTo>
                    <a:pt x="3209" y="31011"/>
                  </a:lnTo>
                  <a:lnTo>
                    <a:pt x="3302" y="30888"/>
                  </a:lnTo>
                  <a:lnTo>
                    <a:pt x="3425" y="30795"/>
                  </a:lnTo>
                  <a:lnTo>
                    <a:pt x="3549" y="30734"/>
                  </a:lnTo>
                  <a:lnTo>
                    <a:pt x="4814" y="30117"/>
                  </a:lnTo>
                  <a:lnTo>
                    <a:pt x="4968" y="30055"/>
                  </a:lnTo>
                  <a:lnTo>
                    <a:pt x="5122" y="29962"/>
                  </a:lnTo>
                  <a:lnTo>
                    <a:pt x="5061" y="29901"/>
                  </a:lnTo>
                  <a:lnTo>
                    <a:pt x="5030" y="29839"/>
                  </a:lnTo>
                  <a:lnTo>
                    <a:pt x="5030" y="29777"/>
                  </a:lnTo>
                  <a:lnTo>
                    <a:pt x="5030" y="29407"/>
                  </a:lnTo>
                  <a:lnTo>
                    <a:pt x="3333" y="29407"/>
                  </a:lnTo>
                  <a:lnTo>
                    <a:pt x="3148" y="29376"/>
                  </a:lnTo>
                  <a:lnTo>
                    <a:pt x="3086" y="29376"/>
                  </a:lnTo>
                  <a:lnTo>
                    <a:pt x="3055" y="29345"/>
                  </a:lnTo>
                  <a:lnTo>
                    <a:pt x="3024" y="29253"/>
                  </a:lnTo>
                  <a:lnTo>
                    <a:pt x="3024" y="29037"/>
                  </a:lnTo>
                  <a:lnTo>
                    <a:pt x="3024" y="28851"/>
                  </a:lnTo>
                  <a:lnTo>
                    <a:pt x="3024" y="28759"/>
                  </a:lnTo>
                  <a:lnTo>
                    <a:pt x="3086" y="28697"/>
                  </a:lnTo>
                  <a:lnTo>
                    <a:pt x="3148" y="28635"/>
                  </a:lnTo>
                  <a:lnTo>
                    <a:pt x="4660" y="28635"/>
                  </a:lnTo>
                  <a:lnTo>
                    <a:pt x="5030" y="28605"/>
                  </a:lnTo>
                  <a:lnTo>
                    <a:pt x="5030" y="28234"/>
                  </a:lnTo>
                  <a:lnTo>
                    <a:pt x="4320" y="28203"/>
                  </a:lnTo>
                  <a:lnTo>
                    <a:pt x="3950" y="28203"/>
                  </a:lnTo>
                  <a:lnTo>
                    <a:pt x="3610" y="28234"/>
                  </a:lnTo>
                  <a:lnTo>
                    <a:pt x="3364" y="28234"/>
                  </a:lnTo>
                  <a:lnTo>
                    <a:pt x="3209" y="28203"/>
                  </a:lnTo>
                  <a:lnTo>
                    <a:pt x="3117" y="28142"/>
                  </a:lnTo>
                  <a:lnTo>
                    <a:pt x="3055" y="28018"/>
                  </a:lnTo>
                  <a:lnTo>
                    <a:pt x="3024" y="27864"/>
                  </a:lnTo>
                  <a:lnTo>
                    <a:pt x="3024" y="27525"/>
                  </a:lnTo>
                  <a:lnTo>
                    <a:pt x="3055" y="27339"/>
                  </a:lnTo>
                  <a:lnTo>
                    <a:pt x="3148" y="27216"/>
                  </a:lnTo>
                  <a:lnTo>
                    <a:pt x="3271" y="27154"/>
                  </a:lnTo>
                  <a:lnTo>
                    <a:pt x="3456" y="27154"/>
                  </a:lnTo>
                  <a:lnTo>
                    <a:pt x="3950" y="27185"/>
                  </a:lnTo>
                  <a:lnTo>
                    <a:pt x="4444" y="27123"/>
                  </a:lnTo>
                  <a:lnTo>
                    <a:pt x="4629" y="27093"/>
                  </a:lnTo>
                  <a:lnTo>
                    <a:pt x="4783" y="27031"/>
                  </a:lnTo>
                  <a:lnTo>
                    <a:pt x="4906" y="26938"/>
                  </a:lnTo>
                  <a:lnTo>
                    <a:pt x="5030" y="26846"/>
                  </a:lnTo>
                  <a:lnTo>
                    <a:pt x="5092" y="26722"/>
                  </a:lnTo>
                  <a:lnTo>
                    <a:pt x="5153" y="26568"/>
                  </a:lnTo>
                  <a:lnTo>
                    <a:pt x="5153" y="26383"/>
                  </a:lnTo>
                  <a:lnTo>
                    <a:pt x="5153" y="26198"/>
                  </a:lnTo>
                  <a:lnTo>
                    <a:pt x="5092" y="25889"/>
                  </a:lnTo>
                  <a:lnTo>
                    <a:pt x="5061" y="25797"/>
                  </a:lnTo>
                  <a:lnTo>
                    <a:pt x="4999" y="25704"/>
                  </a:lnTo>
                  <a:lnTo>
                    <a:pt x="4937" y="25673"/>
                  </a:lnTo>
                  <a:lnTo>
                    <a:pt x="4814" y="25642"/>
                  </a:lnTo>
                  <a:lnTo>
                    <a:pt x="4505" y="25581"/>
                  </a:lnTo>
                  <a:lnTo>
                    <a:pt x="4135" y="25611"/>
                  </a:lnTo>
                  <a:lnTo>
                    <a:pt x="3765" y="25642"/>
                  </a:lnTo>
                  <a:lnTo>
                    <a:pt x="3394" y="25642"/>
                  </a:lnTo>
                  <a:lnTo>
                    <a:pt x="3271" y="25581"/>
                  </a:lnTo>
                  <a:lnTo>
                    <a:pt x="3148" y="25519"/>
                  </a:lnTo>
                  <a:lnTo>
                    <a:pt x="3055" y="25426"/>
                  </a:lnTo>
                  <a:lnTo>
                    <a:pt x="2993" y="25303"/>
                  </a:lnTo>
                  <a:lnTo>
                    <a:pt x="2962" y="25149"/>
                  </a:lnTo>
                  <a:lnTo>
                    <a:pt x="2962" y="24933"/>
                  </a:lnTo>
                  <a:lnTo>
                    <a:pt x="2993" y="24069"/>
                  </a:lnTo>
                  <a:lnTo>
                    <a:pt x="3024" y="23205"/>
                  </a:lnTo>
                  <a:lnTo>
                    <a:pt x="3024" y="21477"/>
                  </a:lnTo>
                  <a:lnTo>
                    <a:pt x="2993" y="20150"/>
                  </a:lnTo>
                  <a:lnTo>
                    <a:pt x="2993" y="19872"/>
                  </a:lnTo>
                  <a:lnTo>
                    <a:pt x="3055" y="19779"/>
                  </a:lnTo>
                  <a:lnTo>
                    <a:pt x="3086" y="19718"/>
                  </a:lnTo>
                  <a:lnTo>
                    <a:pt x="3178" y="19656"/>
                  </a:lnTo>
                  <a:lnTo>
                    <a:pt x="3271" y="19625"/>
                  </a:lnTo>
                  <a:lnTo>
                    <a:pt x="3518" y="19594"/>
                  </a:lnTo>
                  <a:lnTo>
                    <a:pt x="5030" y="19594"/>
                  </a:lnTo>
                  <a:lnTo>
                    <a:pt x="5030" y="19378"/>
                  </a:lnTo>
                  <a:lnTo>
                    <a:pt x="5061" y="19286"/>
                  </a:lnTo>
                  <a:lnTo>
                    <a:pt x="5153" y="19224"/>
                  </a:lnTo>
                  <a:lnTo>
                    <a:pt x="4906" y="19193"/>
                  </a:lnTo>
                  <a:lnTo>
                    <a:pt x="3765" y="19193"/>
                  </a:lnTo>
                  <a:lnTo>
                    <a:pt x="3425" y="19131"/>
                  </a:lnTo>
                  <a:lnTo>
                    <a:pt x="3209" y="19101"/>
                  </a:lnTo>
                  <a:lnTo>
                    <a:pt x="3086" y="19008"/>
                  </a:lnTo>
                  <a:lnTo>
                    <a:pt x="2993" y="18854"/>
                  </a:lnTo>
                  <a:lnTo>
                    <a:pt x="2932" y="18669"/>
                  </a:lnTo>
                  <a:lnTo>
                    <a:pt x="2901" y="18360"/>
                  </a:lnTo>
                  <a:lnTo>
                    <a:pt x="2932" y="18051"/>
                  </a:lnTo>
                  <a:lnTo>
                    <a:pt x="3024" y="17434"/>
                  </a:lnTo>
                  <a:lnTo>
                    <a:pt x="3055" y="17311"/>
                  </a:lnTo>
                  <a:lnTo>
                    <a:pt x="3148" y="17218"/>
                  </a:lnTo>
                  <a:lnTo>
                    <a:pt x="3271" y="17157"/>
                  </a:lnTo>
                  <a:lnTo>
                    <a:pt x="3394" y="17095"/>
                  </a:lnTo>
                  <a:lnTo>
                    <a:pt x="5524" y="16107"/>
                  </a:lnTo>
                  <a:lnTo>
                    <a:pt x="6233" y="15799"/>
                  </a:lnTo>
                  <a:lnTo>
                    <a:pt x="6573" y="15645"/>
                  </a:lnTo>
                  <a:lnTo>
                    <a:pt x="6912" y="15459"/>
                  </a:lnTo>
                  <a:lnTo>
                    <a:pt x="6912" y="15398"/>
                  </a:lnTo>
                  <a:lnTo>
                    <a:pt x="6912" y="15336"/>
                  </a:lnTo>
                  <a:lnTo>
                    <a:pt x="6912" y="15274"/>
                  </a:lnTo>
                  <a:lnTo>
                    <a:pt x="6943" y="15213"/>
                  </a:lnTo>
                  <a:lnTo>
                    <a:pt x="6974" y="15151"/>
                  </a:lnTo>
                  <a:lnTo>
                    <a:pt x="7036" y="15120"/>
                  </a:lnTo>
                  <a:lnTo>
                    <a:pt x="7128" y="15058"/>
                  </a:lnTo>
                  <a:lnTo>
                    <a:pt x="7159" y="15027"/>
                  </a:lnTo>
                  <a:lnTo>
                    <a:pt x="7159" y="14935"/>
                  </a:lnTo>
                  <a:lnTo>
                    <a:pt x="7036" y="14966"/>
                  </a:lnTo>
                  <a:lnTo>
                    <a:pt x="6912" y="15027"/>
                  </a:lnTo>
                  <a:lnTo>
                    <a:pt x="6665" y="15120"/>
                  </a:lnTo>
                  <a:lnTo>
                    <a:pt x="5030" y="15891"/>
                  </a:lnTo>
                  <a:lnTo>
                    <a:pt x="3364" y="16663"/>
                  </a:lnTo>
                  <a:lnTo>
                    <a:pt x="3178" y="16755"/>
                  </a:lnTo>
                  <a:lnTo>
                    <a:pt x="3055" y="16755"/>
                  </a:lnTo>
                  <a:lnTo>
                    <a:pt x="3024" y="16725"/>
                  </a:lnTo>
                  <a:lnTo>
                    <a:pt x="3024" y="16663"/>
                  </a:lnTo>
                  <a:lnTo>
                    <a:pt x="3024" y="16416"/>
                  </a:lnTo>
                  <a:lnTo>
                    <a:pt x="2993" y="9689"/>
                  </a:lnTo>
                  <a:lnTo>
                    <a:pt x="3024" y="5955"/>
                  </a:lnTo>
                  <a:lnTo>
                    <a:pt x="3024" y="2808"/>
                  </a:lnTo>
                  <a:lnTo>
                    <a:pt x="2993" y="2654"/>
                  </a:lnTo>
                  <a:lnTo>
                    <a:pt x="2962" y="2499"/>
                  </a:lnTo>
                  <a:lnTo>
                    <a:pt x="2932" y="2407"/>
                  </a:lnTo>
                  <a:lnTo>
                    <a:pt x="2870" y="2345"/>
                  </a:lnTo>
                  <a:lnTo>
                    <a:pt x="2777" y="2314"/>
                  </a:lnTo>
                  <a:lnTo>
                    <a:pt x="2685" y="2314"/>
                  </a:lnTo>
                  <a:lnTo>
                    <a:pt x="2530" y="2376"/>
                  </a:lnTo>
                  <a:lnTo>
                    <a:pt x="2376" y="2438"/>
                  </a:lnTo>
                  <a:lnTo>
                    <a:pt x="2160" y="2530"/>
                  </a:lnTo>
                  <a:lnTo>
                    <a:pt x="1636" y="2777"/>
                  </a:lnTo>
                  <a:lnTo>
                    <a:pt x="1111" y="2993"/>
                  </a:lnTo>
                  <a:lnTo>
                    <a:pt x="1080" y="2839"/>
                  </a:lnTo>
                  <a:lnTo>
                    <a:pt x="1080" y="2685"/>
                  </a:lnTo>
                  <a:lnTo>
                    <a:pt x="1080" y="463"/>
                  </a:lnTo>
                  <a:lnTo>
                    <a:pt x="1049" y="278"/>
                  </a:lnTo>
                  <a:lnTo>
                    <a:pt x="1018" y="185"/>
                  </a:lnTo>
                  <a:lnTo>
                    <a:pt x="957" y="123"/>
                  </a:lnTo>
                  <a:lnTo>
                    <a:pt x="895" y="62"/>
                  </a:lnTo>
                  <a:lnTo>
                    <a:pt x="802" y="31"/>
                  </a:lnTo>
                  <a:lnTo>
                    <a:pt x="617" y="0"/>
                  </a:lnTo>
                  <a:close/>
                </a:path>
              </a:pathLst>
            </a:custGeom>
            <a:solidFill>
              <a:srgbClr val="DB5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8"/>
            <p:cNvSpPr/>
            <p:nvPr/>
          </p:nvSpPr>
          <p:spPr>
            <a:xfrm>
              <a:off x="4413250" y="4690775"/>
              <a:ext cx="25" cy="1575"/>
            </a:xfrm>
            <a:custGeom>
              <a:avLst/>
              <a:gdLst/>
              <a:ahLst/>
              <a:cxnLst/>
              <a:rect l="l" t="t" r="r" b="b"/>
              <a:pathLst>
                <a:path w="1" h="63" extrusionOk="0">
                  <a:moveTo>
                    <a:pt x="0" y="62"/>
                  </a:moveTo>
                  <a:lnTo>
                    <a:pt x="0" y="62"/>
                  </a:lnTo>
                  <a:lnTo>
                    <a:pt x="0" y="1"/>
                  </a:lnTo>
                  <a:lnTo>
                    <a:pt x="0" y="1"/>
                  </a:lnTo>
                  <a:lnTo>
                    <a:pt x="0" y="62"/>
                  </a:lnTo>
                  <a:lnTo>
                    <a:pt x="0" y="62"/>
                  </a:lnTo>
                  <a:close/>
                </a:path>
              </a:pathLst>
            </a:custGeom>
            <a:solidFill>
              <a:srgbClr val="DB5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8"/>
            <p:cNvSpPr/>
            <p:nvPr/>
          </p:nvSpPr>
          <p:spPr>
            <a:xfrm>
              <a:off x="4413250" y="4689225"/>
              <a:ext cx="25" cy="1575"/>
            </a:xfrm>
            <a:custGeom>
              <a:avLst/>
              <a:gdLst/>
              <a:ahLst/>
              <a:cxnLst/>
              <a:rect l="l" t="t" r="r" b="b"/>
              <a:pathLst>
                <a:path w="1" h="63" extrusionOk="0">
                  <a:moveTo>
                    <a:pt x="0" y="63"/>
                  </a:moveTo>
                  <a:lnTo>
                    <a:pt x="0" y="63"/>
                  </a:lnTo>
                  <a:lnTo>
                    <a:pt x="0" y="1"/>
                  </a:lnTo>
                  <a:lnTo>
                    <a:pt x="0" y="1"/>
                  </a:lnTo>
                  <a:lnTo>
                    <a:pt x="0" y="63"/>
                  </a:lnTo>
                  <a:lnTo>
                    <a:pt x="0" y="63"/>
                  </a:lnTo>
                  <a:close/>
                </a:path>
              </a:pathLst>
            </a:custGeom>
            <a:solidFill>
              <a:srgbClr val="DB5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8"/>
            <p:cNvSpPr/>
            <p:nvPr/>
          </p:nvSpPr>
          <p:spPr>
            <a:xfrm>
              <a:off x="4382375" y="5136675"/>
              <a:ext cx="25" cy="1550"/>
            </a:xfrm>
            <a:custGeom>
              <a:avLst/>
              <a:gdLst/>
              <a:ahLst/>
              <a:cxnLst/>
              <a:rect l="l" t="t" r="r" b="b"/>
              <a:pathLst>
                <a:path w="1" h="62" extrusionOk="0">
                  <a:moveTo>
                    <a:pt x="1" y="62"/>
                  </a:moveTo>
                  <a:lnTo>
                    <a:pt x="1" y="62"/>
                  </a:lnTo>
                  <a:lnTo>
                    <a:pt x="1" y="62"/>
                  </a:lnTo>
                  <a:lnTo>
                    <a:pt x="1" y="0"/>
                  </a:lnTo>
                  <a:lnTo>
                    <a:pt x="1" y="0"/>
                  </a:lnTo>
                  <a:lnTo>
                    <a:pt x="1" y="62"/>
                  </a:lnTo>
                  <a:lnTo>
                    <a:pt x="1" y="62"/>
                  </a:lnTo>
                  <a:close/>
                </a:path>
              </a:pathLst>
            </a:custGeom>
            <a:solidFill>
              <a:srgbClr val="DB5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8"/>
            <p:cNvSpPr/>
            <p:nvPr/>
          </p:nvSpPr>
          <p:spPr>
            <a:xfrm>
              <a:off x="4383150" y="5464525"/>
              <a:ext cx="25" cy="25"/>
            </a:xfrm>
            <a:custGeom>
              <a:avLst/>
              <a:gdLst/>
              <a:ahLst/>
              <a:cxnLst/>
              <a:rect l="l" t="t" r="r" b="b"/>
              <a:pathLst>
                <a:path w="1" h="1" extrusionOk="0">
                  <a:moveTo>
                    <a:pt x="1" y="0"/>
                  </a:moveTo>
                  <a:lnTo>
                    <a:pt x="1" y="0"/>
                  </a:lnTo>
                  <a:lnTo>
                    <a:pt x="1" y="0"/>
                  </a:lnTo>
                  <a:lnTo>
                    <a:pt x="1" y="0"/>
                  </a:lnTo>
                  <a:lnTo>
                    <a:pt x="1" y="0"/>
                  </a:lnTo>
                  <a:lnTo>
                    <a:pt x="1" y="0"/>
                  </a:lnTo>
                  <a:lnTo>
                    <a:pt x="1" y="0"/>
                  </a:lnTo>
                  <a:lnTo>
                    <a:pt x="1" y="0"/>
                  </a:lnTo>
                  <a:close/>
                </a:path>
              </a:pathLst>
            </a:custGeom>
            <a:solidFill>
              <a:srgbClr val="DB5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8"/>
            <p:cNvSpPr/>
            <p:nvPr/>
          </p:nvSpPr>
          <p:spPr>
            <a:xfrm>
              <a:off x="4117775" y="4305850"/>
              <a:ext cx="126550" cy="563925"/>
            </a:xfrm>
            <a:custGeom>
              <a:avLst/>
              <a:gdLst/>
              <a:ahLst/>
              <a:cxnLst/>
              <a:rect l="l" t="t" r="r" b="b"/>
              <a:pathLst>
                <a:path w="5062" h="22557" extrusionOk="0">
                  <a:moveTo>
                    <a:pt x="711" y="0"/>
                  </a:moveTo>
                  <a:lnTo>
                    <a:pt x="525" y="31"/>
                  </a:lnTo>
                  <a:lnTo>
                    <a:pt x="433" y="62"/>
                  </a:lnTo>
                  <a:lnTo>
                    <a:pt x="371" y="93"/>
                  </a:lnTo>
                  <a:lnTo>
                    <a:pt x="340" y="154"/>
                  </a:lnTo>
                  <a:lnTo>
                    <a:pt x="309" y="247"/>
                  </a:lnTo>
                  <a:lnTo>
                    <a:pt x="279" y="432"/>
                  </a:lnTo>
                  <a:lnTo>
                    <a:pt x="279" y="710"/>
                  </a:lnTo>
                  <a:lnTo>
                    <a:pt x="279" y="3086"/>
                  </a:lnTo>
                  <a:lnTo>
                    <a:pt x="279" y="3240"/>
                  </a:lnTo>
                  <a:lnTo>
                    <a:pt x="248" y="3394"/>
                  </a:lnTo>
                  <a:lnTo>
                    <a:pt x="186" y="3518"/>
                  </a:lnTo>
                  <a:lnTo>
                    <a:pt x="93" y="3641"/>
                  </a:lnTo>
                  <a:lnTo>
                    <a:pt x="1" y="4166"/>
                  </a:lnTo>
                  <a:lnTo>
                    <a:pt x="803" y="4413"/>
                  </a:lnTo>
                  <a:lnTo>
                    <a:pt x="1636" y="4629"/>
                  </a:lnTo>
                  <a:lnTo>
                    <a:pt x="2037" y="4752"/>
                  </a:lnTo>
                  <a:lnTo>
                    <a:pt x="2253" y="4845"/>
                  </a:lnTo>
                  <a:lnTo>
                    <a:pt x="2377" y="4937"/>
                  </a:lnTo>
                  <a:lnTo>
                    <a:pt x="2469" y="5091"/>
                  </a:lnTo>
                  <a:lnTo>
                    <a:pt x="2469" y="5307"/>
                  </a:lnTo>
                  <a:lnTo>
                    <a:pt x="2469" y="5431"/>
                  </a:lnTo>
                  <a:lnTo>
                    <a:pt x="2500" y="8794"/>
                  </a:lnTo>
                  <a:lnTo>
                    <a:pt x="2500" y="10491"/>
                  </a:lnTo>
                  <a:lnTo>
                    <a:pt x="2469" y="12158"/>
                  </a:lnTo>
                  <a:lnTo>
                    <a:pt x="2469" y="12559"/>
                  </a:lnTo>
                  <a:lnTo>
                    <a:pt x="2500" y="12960"/>
                  </a:lnTo>
                  <a:lnTo>
                    <a:pt x="2531" y="13207"/>
                  </a:lnTo>
                  <a:lnTo>
                    <a:pt x="2531" y="13454"/>
                  </a:lnTo>
                  <a:lnTo>
                    <a:pt x="2469" y="13670"/>
                  </a:lnTo>
                  <a:lnTo>
                    <a:pt x="2408" y="13886"/>
                  </a:lnTo>
                  <a:lnTo>
                    <a:pt x="2346" y="14009"/>
                  </a:lnTo>
                  <a:lnTo>
                    <a:pt x="2377" y="14163"/>
                  </a:lnTo>
                  <a:lnTo>
                    <a:pt x="2439" y="14349"/>
                  </a:lnTo>
                  <a:lnTo>
                    <a:pt x="2469" y="14534"/>
                  </a:lnTo>
                  <a:lnTo>
                    <a:pt x="2439" y="14719"/>
                  </a:lnTo>
                  <a:lnTo>
                    <a:pt x="2408" y="14935"/>
                  </a:lnTo>
                  <a:lnTo>
                    <a:pt x="2377" y="15089"/>
                  </a:lnTo>
                  <a:lnTo>
                    <a:pt x="2408" y="15182"/>
                  </a:lnTo>
                  <a:lnTo>
                    <a:pt x="2439" y="15274"/>
                  </a:lnTo>
                  <a:lnTo>
                    <a:pt x="2469" y="15367"/>
                  </a:lnTo>
                  <a:lnTo>
                    <a:pt x="2500" y="15459"/>
                  </a:lnTo>
                  <a:lnTo>
                    <a:pt x="2469" y="15645"/>
                  </a:lnTo>
                  <a:lnTo>
                    <a:pt x="2500" y="20582"/>
                  </a:lnTo>
                  <a:lnTo>
                    <a:pt x="2469" y="20798"/>
                  </a:lnTo>
                  <a:lnTo>
                    <a:pt x="2408" y="20952"/>
                  </a:lnTo>
                  <a:lnTo>
                    <a:pt x="2284" y="21075"/>
                  </a:lnTo>
                  <a:lnTo>
                    <a:pt x="2099" y="21199"/>
                  </a:lnTo>
                  <a:lnTo>
                    <a:pt x="93" y="22125"/>
                  </a:lnTo>
                  <a:lnTo>
                    <a:pt x="93" y="22341"/>
                  </a:lnTo>
                  <a:lnTo>
                    <a:pt x="93" y="22557"/>
                  </a:lnTo>
                  <a:lnTo>
                    <a:pt x="248" y="22495"/>
                  </a:lnTo>
                  <a:lnTo>
                    <a:pt x="433" y="22402"/>
                  </a:lnTo>
                  <a:lnTo>
                    <a:pt x="741" y="22217"/>
                  </a:lnTo>
                  <a:lnTo>
                    <a:pt x="1050" y="22032"/>
                  </a:lnTo>
                  <a:lnTo>
                    <a:pt x="1359" y="21878"/>
                  </a:lnTo>
                  <a:lnTo>
                    <a:pt x="2007" y="21569"/>
                  </a:lnTo>
                  <a:lnTo>
                    <a:pt x="2685" y="21353"/>
                  </a:lnTo>
                  <a:lnTo>
                    <a:pt x="3364" y="21168"/>
                  </a:lnTo>
                  <a:lnTo>
                    <a:pt x="3981" y="21045"/>
                  </a:lnTo>
                  <a:lnTo>
                    <a:pt x="4629" y="20952"/>
                  </a:lnTo>
                  <a:lnTo>
                    <a:pt x="4784" y="20952"/>
                  </a:lnTo>
                  <a:lnTo>
                    <a:pt x="4907" y="20890"/>
                  </a:lnTo>
                  <a:lnTo>
                    <a:pt x="4907" y="20551"/>
                  </a:lnTo>
                  <a:lnTo>
                    <a:pt x="4475" y="20520"/>
                  </a:lnTo>
                  <a:lnTo>
                    <a:pt x="4012" y="20551"/>
                  </a:lnTo>
                  <a:lnTo>
                    <a:pt x="3580" y="20582"/>
                  </a:lnTo>
                  <a:lnTo>
                    <a:pt x="3148" y="20674"/>
                  </a:lnTo>
                  <a:lnTo>
                    <a:pt x="3025" y="20705"/>
                  </a:lnTo>
                  <a:lnTo>
                    <a:pt x="2963" y="20705"/>
                  </a:lnTo>
                  <a:lnTo>
                    <a:pt x="2963" y="20643"/>
                  </a:lnTo>
                  <a:lnTo>
                    <a:pt x="2932" y="20520"/>
                  </a:lnTo>
                  <a:lnTo>
                    <a:pt x="2932" y="19841"/>
                  </a:lnTo>
                  <a:lnTo>
                    <a:pt x="2963" y="17496"/>
                  </a:lnTo>
                  <a:lnTo>
                    <a:pt x="2932" y="15182"/>
                  </a:lnTo>
                  <a:lnTo>
                    <a:pt x="2901" y="14565"/>
                  </a:lnTo>
                  <a:lnTo>
                    <a:pt x="2901" y="14256"/>
                  </a:lnTo>
                  <a:lnTo>
                    <a:pt x="2963" y="13947"/>
                  </a:lnTo>
                  <a:lnTo>
                    <a:pt x="2963" y="13793"/>
                  </a:lnTo>
                  <a:lnTo>
                    <a:pt x="2932" y="13670"/>
                  </a:lnTo>
                  <a:lnTo>
                    <a:pt x="2901" y="13330"/>
                  </a:lnTo>
                  <a:lnTo>
                    <a:pt x="2901" y="13145"/>
                  </a:lnTo>
                  <a:lnTo>
                    <a:pt x="2932" y="12991"/>
                  </a:lnTo>
                  <a:lnTo>
                    <a:pt x="2963" y="12775"/>
                  </a:lnTo>
                  <a:lnTo>
                    <a:pt x="2963" y="12559"/>
                  </a:lnTo>
                  <a:lnTo>
                    <a:pt x="2932" y="12127"/>
                  </a:lnTo>
                  <a:lnTo>
                    <a:pt x="2901" y="9504"/>
                  </a:lnTo>
                  <a:lnTo>
                    <a:pt x="2901" y="6881"/>
                  </a:lnTo>
                  <a:lnTo>
                    <a:pt x="2901" y="6171"/>
                  </a:lnTo>
                  <a:lnTo>
                    <a:pt x="2871" y="5431"/>
                  </a:lnTo>
                  <a:lnTo>
                    <a:pt x="2871" y="5277"/>
                  </a:lnTo>
                  <a:lnTo>
                    <a:pt x="2901" y="5153"/>
                  </a:lnTo>
                  <a:lnTo>
                    <a:pt x="2932" y="5030"/>
                  </a:lnTo>
                  <a:lnTo>
                    <a:pt x="2994" y="4906"/>
                  </a:lnTo>
                  <a:lnTo>
                    <a:pt x="3087" y="4814"/>
                  </a:lnTo>
                  <a:lnTo>
                    <a:pt x="3179" y="4752"/>
                  </a:lnTo>
                  <a:lnTo>
                    <a:pt x="3426" y="4598"/>
                  </a:lnTo>
                  <a:lnTo>
                    <a:pt x="4259" y="4258"/>
                  </a:lnTo>
                  <a:lnTo>
                    <a:pt x="4660" y="4073"/>
                  </a:lnTo>
                  <a:lnTo>
                    <a:pt x="5061" y="3888"/>
                  </a:lnTo>
                  <a:lnTo>
                    <a:pt x="5031" y="3888"/>
                  </a:lnTo>
                  <a:lnTo>
                    <a:pt x="5000" y="3826"/>
                  </a:lnTo>
                  <a:lnTo>
                    <a:pt x="4938" y="3703"/>
                  </a:lnTo>
                  <a:lnTo>
                    <a:pt x="4907" y="3610"/>
                  </a:lnTo>
                  <a:lnTo>
                    <a:pt x="4907" y="3518"/>
                  </a:lnTo>
                  <a:lnTo>
                    <a:pt x="4691" y="3579"/>
                  </a:lnTo>
                  <a:lnTo>
                    <a:pt x="4444" y="3672"/>
                  </a:lnTo>
                  <a:lnTo>
                    <a:pt x="4228" y="3795"/>
                  </a:lnTo>
                  <a:lnTo>
                    <a:pt x="4012" y="3919"/>
                  </a:lnTo>
                  <a:lnTo>
                    <a:pt x="3765" y="4073"/>
                  </a:lnTo>
                  <a:lnTo>
                    <a:pt x="3519" y="4197"/>
                  </a:lnTo>
                  <a:lnTo>
                    <a:pt x="3241" y="4289"/>
                  </a:lnTo>
                  <a:lnTo>
                    <a:pt x="2963" y="4351"/>
                  </a:lnTo>
                  <a:lnTo>
                    <a:pt x="2716" y="4382"/>
                  </a:lnTo>
                  <a:lnTo>
                    <a:pt x="2439" y="4382"/>
                  </a:lnTo>
                  <a:lnTo>
                    <a:pt x="2161" y="4351"/>
                  </a:lnTo>
                  <a:lnTo>
                    <a:pt x="1852" y="4289"/>
                  </a:lnTo>
                  <a:lnTo>
                    <a:pt x="1513" y="4227"/>
                  </a:lnTo>
                  <a:lnTo>
                    <a:pt x="1173" y="4135"/>
                  </a:lnTo>
                  <a:lnTo>
                    <a:pt x="896" y="3981"/>
                  </a:lnTo>
                  <a:lnTo>
                    <a:pt x="772" y="3919"/>
                  </a:lnTo>
                  <a:lnTo>
                    <a:pt x="711" y="3826"/>
                  </a:lnTo>
                  <a:lnTo>
                    <a:pt x="680" y="3734"/>
                  </a:lnTo>
                  <a:lnTo>
                    <a:pt x="649" y="3610"/>
                  </a:lnTo>
                  <a:lnTo>
                    <a:pt x="680" y="3302"/>
                  </a:lnTo>
                  <a:lnTo>
                    <a:pt x="711" y="2962"/>
                  </a:lnTo>
                  <a:lnTo>
                    <a:pt x="711" y="2808"/>
                  </a:lnTo>
                  <a:lnTo>
                    <a:pt x="772" y="2715"/>
                  </a:lnTo>
                  <a:lnTo>
                    <a:pt x="865" y="2685"/>
                  </a:lnTo>
                  <a:lnTo>
                    <a:pt x="1019" y="2654"/>
                  </a:lnTo>
                  <a:lnTo>
                    <a:pt x="2500" y="2654"/>
                  </a:lnTo>
                  <a:lnTo>
                    <a:pt x="2593" y="2623"/>
                  </a:lnTo>
                  <a:lnTo>
                    <a:pt x="2655" y="2561"/>
                  </a:lnTo>
                  <a:lnTo>
                    <a:pt x="2655" y="2469"/>
                  </a:lnTo>
                  <a:lnTo>
                    <a:pt x="2655" y="2376"/>
                  </a:lnTo>
                  <a:lnTo>
                    <a:pt x="2593" y="2314"/>
                  </a:lnTo>
                  <a:lnTo>
                    <a:pt x="2500" y="2283"/>
                  </a:lnTo>
                  <a:lnTo>
                    <a:pt x="2315" y="2253"/>
                  </a:lnTo>
                  <a:lnTo>
                    <a:pt x="865" y="2253"/>
                  </a:lnTo>
                  <a:lnTo>
                    <a:pt x="803" y="2222"/>
                  </a:lnTo>
                  <a:lnTo>
                    <a:pt x="711" y="2129"/>
                  </a:lnTo>
                  <a:lnTo>
                    <a:pt x="680" y="1975"/>
                  </a:lnTo>
                  <a:lnTo>
                    <a:pt x="680" y="1821"/>
                  </a:lnTo>
                  <a:lnTo>
                    <a:pt x="711" y="1666"/>
                  </a:lnTo>
                  <a:lnTo>
                    <a:pt x="772" y="1543"/>
                  </a:lnTo>
                  <a:lnTo>
                    <a:pt x="834" y="1512"/>
                  </a:lnTo>
                  <a:lnTo>
                    <a:pt x="896" y="1481"/>
                  </a:lnTo>
                  <a:lnTo>
                    <a:pt x="1019" y="1450"/>
                  </a:lnTo>
                  <a:lnTo>
                    <a:pt x="1359" y="1481"/>
                  </a:lnTo>
                  <a:lnTo>
                    <a:pt x="1698" y="1481"/>
                  </a:lnTo>
                  <a:lnTo>
                    <a:pt x="2037" y="1450"/>
                  </a:lnTo>
                  <a:lnTo>
                    <a:pt x="2377" y="1481"/>
                  </a:lnTo>
                  <a:lnTo>
                    <a:pt x="2500" y="1481"/>
                  </a:lnTo>
                  <a:lnTo>
                    <a:pt x="2593" y="1450"/>
                  </a:lnTo>
                  <a:lnTo>
                    <a:pt x="2624" y="1389"/>
                  </a:lnTo>
                  <a:lnTo>
                    <a:pt x="2655" y="1265"/>
                  </a:lnTo>
                  <a:lnTo>
                    <a:pt x="2624" y="1173"/>
                  </a:lnTo>
                  <a:lnTo>
                    <a:pt x="2593" y="1111"/>
                  </a:lnTo>
                  <a:lnTo>
                    <a:pt x="2500" y="1080"/>
                  </a:lnTo>
                  <a:lnTo>
                    <a:pt x="2377" y="1049"/>
                  </a:lnTo>
                  <a:lnTo>
                    <a:pt x="1050" y="1080"/>
                  </a:lnTo>
                  <a:lnTo>
                    <a:pt x="896" y="1080"/>
                  </a:lnTo>
                  <a:lnTo>
                    <a:pt x="772" y="1018"/>
                  </a:lnTo>
                  <a:lnTo>
                    <a:pt x="711" y="926"/>
                  </a:lnTo>
                  <a:lnTo>
                    <a:pt x="711" y="802"/>
                  </a:lnTo>
                  <a:lnTo>
                    <a:pt x="711" y="617"/>
                  </a:lnTo>
                  <a:lnTo>
                    <a:pt x="741" y="494"/>
                  </a:lnTo>
                  <a:lnTo>
                    <a:pt x="865" y="432"/>
                  </a:lnTo>
                  <a:lnTo>
                    <a:pt x="1050" y="401"/>
                  </a:lnTo>
                  <a:lnTo>
                    <a:pt x="4753" y="401"/>
                  </a:lnTo>
                  <a:lnTo>
                    <a:pt x="4907" y="370"/>
                  </a:lnTo>
                  <a:lnTo>
                    <a:pt x="4907" y="0"/>
                  </a:lnTo>
                  <a:close/>
                </a:path>
              </a:pathLst>
            </a:custGeom>
            <a:solidFill>
              <a:srgbClr val="DC5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8"/>
            <p:cNvSpPr/>
            <p:nvPr/>
          </p:nvSpPr>
          <p:spPr>
            <a:xfrm>
              <a:off x="4120100" y="4864350"/>
              <a:ext cx="25" cy="5425"/>
            </a:xfrm>
            <a:custGeom>
              <a:avLst/>
              <a:gdLst/>
              <a:ahLst/>
              <a:cxnLst/>
              <a:rect l="l" t="t" r="r" b="b"/>
              <a:pathLst>
                <a:path w="1" h="217" extrusionOk="0">
                  <a:moveTo>
                    <a:pt x="0" y="1"/>
                  </a:moveTo>
                  <a:lnTo>
                    <a:pt x="0" y="1"/>
                  </a:lnTo>
                  <a:lnTo>
                    <a:pt x="0" y="217"/>
                  </a:lnTo>
                  <a:lnTo>
                    <a:pt x="0" y="217"/>
                  </a:lnTo>
                  <a:lnTo>
                    <a:pt x="0" y="217"/>
                  </a:lnTo>
                  <a:lnTo>
                    <a:pt x="0" y="1"/>
                  </a:lnTo>
                  <a:lnTo>
                    <a:pt x="0" y="1"/>
                  </a:lnTo>
                  <a:close/>
                </a:path>
              </a:pathLst>
            </a:custGeom>
            <a:solidFill>
              <a:srgbClr val="DC5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8"/>
            <p:cNvSpPr/>
            <p:nvPr/>
          </p:nvSpPr>
          <p:spPr>
            <a:xfrm>
              <a:off x="4243525" y="4403050"/>
              <a:ext cx="800" cy="25"/>
            </a:xfrm>
            <a:custGeom>
              <a:avLst/>
              <a:gdLst/>
              <a:ahLst/>
              <a:cxnLst/>
              <a:rect l="l" t="t" r="r" b="b"/>
              <a:pathLst>
                <a:path w="32" h="1" extrusionOk="0">
                  <a:moveTo>
                    <a:pt x="31" y="0"/>
                  </a:moveTo>
                  <a:lnTo>
                    <a:pt x="31" y="0"/>
                  </a:lnTo>
                  <a:lnTo>
                    <a:pt x="1" y="0"/>
                  </a:lnTo>
                  <a:lnTo>
                    <a:pt x="1" y="0"/>
                  </a:lnTo>
                  <a:lnTo>
                    <a:pt x="31" y="0"/>
                  </a:lnTo>
                  <a:lnTo>
                    <a:pt x="31" y="0"/>
                  </a:lnTo>
                  <a:close/>
                </a:path>
              </a:pathLst>
            </a:custGeom>
            <a:solidFill>
              <a:srgbClr val="DC5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8"/>
            <p:cNvSpPr/>
            <p:nvPr/>
          </p:nvSpPr>
          <p:spPr>
            <a:xfrm>
              <a:off x="4241225" y="4398400"/>
              <a:ext cx="1550" cy="3125"/>
            </a:xfrm>
            <a:custGeom>
              <a:avLst/>
              <a:gdLst/>
              <a:ahLst/>
              <a:cxnLst/>
              <a:rect l="l" t="t" r="r" b="b"/>
              <a:pathLst>
                <a:path w="62" h="125" extrusionOk="0">
                  <a:moveTo>
                    <a:pt x="0" y="1"/>
                  </a:moveTo>
                  <a:lnTo>
                    <a:pt x="0" y="1"/>
                  </a:lnTo>
                  <a:lnTo>
                    <a:pt x="62" y="124"/>
                  </a:lnTo>
                  <a:lnTo>
                    <a:pt x="62" y="124"/>
                  </a:lnTo>
                  <a:lnTo>
                    <a:pt x="0" y="1"/>
                  </a:lnTo>
                  <a:lnTo>
                    <a:pt x="0" y="1"/>
                  </a:lnTo>
                  <a:close/>
                </a:path>
              </a:pathLst>
            </a:custGeom>
            <a:solidFill>
              <a:srgbClr val="DC5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8"/>
            <p:cNvSpPr/>
            <p:nvPr/>
          </p:nvSpPr>
          <p:spPr>
            <a:xfrm>
              <a:off x="4240450" y="4305850"/>
              <a:ext cx="25" cy="9275"/>
            </a:xfrm>
            <a:custGeom>
              <a:avLst/>
              <a:gdLst/>
              <a:ahLst/>
              <a:cxnLst/>
              <a:rect l="l" t="t" r="r" b="b"/>
              <a:pathLst>
                <a:path w="1" h="371" extrusionOk="0">
                  <a:moveTo>
                    <a:pt x="0" y="370"/>
                  </a:moveTo>
                  <a:lnTo>
                    <a:pt x="0" y="370"/>
                  </a:lnTo>
                  <a:lnTo>
                    <a:pt x="0" y="0"/>
                  </a:lnTo>
                  <a:lnTo>
                    <a:pt x="0" y="0"/>
                  </a:lnTo>
                  <a:lnTo>
                    <a:pt x="0" y="370"/>
                  </a:lnTo>
                  <a:lnTo>
                    <a:pt x="0" y="370"/>
                  </a:lnTo>
                  <a:close/>
                </a:path>
              </a:pathLst>
            </a:custGeom>
            <a:solidFill>
              <a:srgbClr val="DC5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8"/>
            <p:cNvSpPr/>
            <p:nvPr/>
          </p:nvSpPr>
          <p:spPr>
            <a:xfrm>
              <a:off x="3491400" y="4576600"/>
              <a:ext cx="275425" cy="47100"/>
            </a:xfrm>
            <a:custGeom>
              <a:avLst/>
              <a:gdLst/>
              <a:ahLst/>
              <a:cxnLst/>
              <a:rect l="l" t="t" r="r" b="b"/>
              <a:pathLst>
                <a:path w="11017" h="1884" extrusionOk="0">
                  <a:moveTo>
                    <a:pt x="6449" y="1"/>
                  </a:moveTo>
                  <a:lnTo>
                    <a:pt x="5739" y="32"/>
                  </a:lnTo>
                  <a:lnTo>
                    <a:pt x="4999" y="63"/>
                  </a:lnTo>
                  <a:lnTo>
                    <a:pt x="4289" y="155"/>
                  </a:lnTo>
                  <a:lnTo>
                    <a:pt x="3580" y="279"/>
                  </a:lnTo>
                  <a:lnTo>
                    <a:pt x="2839" y="464"/>
                  </a:lnTo>
                  <a:lnTo>
                    <a:pt x="2129" y="649"/>
                  </a:lnTo>
                  <a:lnTo>
                    <a:pt x="1605" y="834"/>
                  </a:lnTo>
                  <a:lnTo>
                    <a:pt x="1049" y="1019"/>
                  </a:lnTo>
                  <a:lnTo>
                    <a:pt x="525" y="1266"/>
                  </a:lnTo>
                  <a:lnTo>
                    <a:pt x="0" y="1513"/>
                  </a:lnTo>
                  <a:lnTo>
                    <a:pt x="62" y="1605"/>
                  </a:lnTo>
                  <a:lnTo>
                    <a:pt x="62" y="1698"/>
                  </a:lnTo>
                  <a:lnTo>
                    <a:pt x="93" y="1883"/>
                  </a:lnTo>
                  <a:lnTo>
                    <a:pt x="1173" y="1420"/>
                  </a:lnTo>
                  <a:lnTo>
                    <a:pt x="1697" y="1204"/>
                  </a:lnTo>
                  <a:lnTo>
                    <a:pt x="2284" y="1019"/>
                  </a:lnTo>
                  <a:lnTo>
                    <a:pt x="2901" y="865"/>
                  </a:lnTo>
                  <a:lnTo>
                    <a:pt x="3549" y="711"/>
                  </a:lnTo>
                  <a:lnTo>
                    <a:pt x="4197" y="587"/>
                  </a:lnTo>
                  <a:lnTo>
                    <a:pt x="4876" y="525"/>
                  </a:lnTo>
                  <a:lnTo>
                    <a:pt x="5523" y="464"/>
                  </a:lnTo>
                  <a:lnTo>
                    <a:pt x="6171" y="433"/>
                  </a:lnTo>
                  <a:lnTo>
                    <a:pt x="6850" y="433"/>
                  </a:lnTo>
                  <a:lnTo>
                    <a:pt x="7498" y="464"/>
                  </a:lnTo>
                  <a:lnTo>
                    <a:pt x="8331" y="556"/>
                  </a:lnTo>
                  <a:lnTo>
                    <a:pt x="9134" y="680"/>
                  </a:lnTo>
                  <a:lnTo>
                    <a:pt x="9905" y="865"/>
                  </a:lnTo>
                  <a:lnTo>
                    <a:pt x="10707" y="1081"/>
                  </a:lnTo>
                  <a:lnTo>
                    <a:pt x="10954" y="1143"/>
                  </a:lnTo>
                  <a:lnTo>
                    <a:pt x="10954" y="1143"/>
                  </a:lnTo>
                  <a:lnTo>
                    <a:pt x="10923" y="1050"/>
                  </a:lnTo>
                  <a:lnTo>
                    <a:pt x="10954" y="896"/>
                  </a:lnTo>
                  <a:lnTo>
                    <a:pt x="11016" y="741"/>
                  </a:lnTo>
                  <a:lnTo>
                    <a:pt x="10800" y="649"/>
                  </a:lnTo>
                  <a:lnTo>
                    <a:pt x="10090" y="464"/>
                  </a:lnTo>
                  <a:lnTo>
                    <a:pt x="9381" y="309"/>
                  </a:lnTo>
                  <a:lnTo>
                    <a:pt x="8671" y="186"/>
                  </a:lnTo>
                  <a:lnTo>
                    <a:pt x="7930" y="63"/>
                  </a:lnTo>
                  <a:lnTo>
                    <a:pt x="7190" y="32"/>
                  </a:lnTo>
                  <a:lnTo>
                    <a:pt x="6449" y="1"/>
                  </a:lnTo>
                  <a:close/>
                </a:path>
              </a:pathLst>
            </a:custGeom>
            <a:solidFill>
              <a:srgbClr val="E17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8"/>
            <p:cNvSpPr/>
            <p:nvPr/>
          </p:nvSpPr>
          <p:spPr>
            <a:xfrm>
              <a:off x="3143475" y="4659925"/>
              <a:ext cx="46325" cy="50175"/>
            </a:xfrm>
            <a:custGeom>
              <a:avLst/>
              <a:gdLst/>
              <a:ahLst/>
              <a:cxnLst/>
              <a:rect l="l" t="t" r="r" b="b"/>
              <a:pathLst>
                <a:path w="1853" h="2007" extrusionOk="0">
                  <a:moveTo>
                    <a:pt x="1790" y="0"/>
                  </a:moveTo>
                  <a:lnTo>
                    <a:pt x="1266" y="371"/>
                  </a:lnTo>
                  <a:lnTo>
                    <a:pt x="772" y="772"/>
                  </a:lnTo>
                  <a:lnTo>
                    <a:pt x="340" y="1173"/>
                  </a:lnTo>
                  <a:lnTo>
                    <a:pt x="155" y="1389"/>
                  </a:lnTo>
                  <a:lnTo>
                    <a:pt x="1" y="1667"/>
                  </a:lnTo>
                  <a:lnTo>
                    <a:pt x="62" y="1728"/>
                  </a:lnTo>
                  <a:lnTo>
                    <a:pt x="93" y="1821"/>
                  </a:lnTo>
                  <a:lnTo>
                    <a:pt x="124" y="1914"/>
                  </a:lnTo>
                  <a:lnTo>
                    <a:pt x="155" y="2006"/>
                  </a:lnTo>
                  <a:lnTo>
                    <a:pt x="649" y="1543"/>
                  </a:lnTo>
                  <a:lnTo>
                    <a:pt x="1112" y="1050"/>
                  </a:lnTo>
                  <a:lnTo>
                    <a:pt x="1328" y="834"/>
                  </a:lnTo>
                  <a:lnTo>
                    <a:pt x="1482" y="710"/>
                  </a:lnTo>
                  <a:lnTo>
                    <a:pt x="1605" y="618"/>
                  </a:lnTo>
                  <a:lnTo>
                    <a:pt x="1698" y="587"/>
                  </a:lnTo>
                  <a:lnTo>
                    <a:pt x="1729" y="494"/>
                  </a:lnTo>
                  <a:lnTo>
                    <a:pt x="1790" y="432"/>
                  </a:lnTo>
                  <a:lnTo>
                    <a:pt x="1852" y="402"/>
                  </a:lnTo>
                  <a:lnTo>
                    <a:pt x="1852" y="278"/>
                  </a:lnTo>
                  <a:lnTo>
                    <a:pt x="1852" y="155"/>
                  </a:lnTo>
                  <a:lnTo>
                    <a:pt x="1821" y="93"/>
                  </a:lnTo>
                  <a:lnTo>
                    <a:pt x="1790" y="0"/>
                  </a:lnTo>
                  <a:close/>
                </a:path>
              </a:pathLst>
            </a:custGeom>
            <a:solidFill>
              <a:srgbClr val="E8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8"/>
            <p:cNvSpPr/>
            <p:nvPr/>
          </p:nvSpPr>
          <p:spPr>
            <a:xfrm>
              <a:off x="3188225" y="4659925"/>
              <a:ext cx="25" cy="25"/>
            </a:xfrm>
            <a:custGeom>
              <a:avLst/>
              <a:gdLst/>
              <a:ahLst/>
              <a:cxnLst/>
              <a:rect l="l" t="t" r="r" b="b"/>
              <a:pathLst>
                <a:path w="1" h="1" extrusionOk="0">
                  <a:moveTo>
                    <a:pt x="0" y="0"/>
                  </a:moveTo>
                  <a:lnTo>
                    <a:pt x="0" y="0"/>
                  </a:lnTo>
                  <a:lnTo>
                    <a:pt x="0" y="0"/>
                  </a:lnTo>
                  <a:lnTo>
                    <a:pt x="0" y="0"/>
                  </a:lnTo>
                  <a:lnTo>
                    <a:pt x="0" y="0"/>
                  </a:lnTo>
                  <a:lnTo>
                    <a:pt x="0" y="0"/>
                  </a:lnTo>
                  <a:lnTo>
                    <a:pt x="0" y="0"/>
                  </a:lnTo>
                  <a:close/>
                </a:path>
              </a:pathLst>
            </a:custGeom>
            <a:solidFill>
              <a:srgbClr val="E8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8"/>
            <p:cNvSpPr/>
            <p:nvPr/>
          </p:nvSpPr>
          <p:spPr>
            <a:xfrm>
              <a:off x="3189775" y="4666875"/>
              <a:ext cx="25" cy="3100"/>
            </a:xfrm>
            <a:custGeom>
              <a:avLst/>
              <a:gdLst/>
              <a:ahLst/>
              <a:cxnLst/>
              <a:rect l="l" t="t" r="r" b="b"/>
              <a:pathLst>
                <a:path w="1" h="124" extrusionOk="0">
                  <a:moveTo>
                    <a:pt x="0" y="124"/>
                  </a:moveTo>
                  <a:lnTo>
                    <a:pt x="0" y="124"/>
                  </a:lnTo>
                  <a:lnTo>
                    <a:pt x="0" y="0"/>
                  </a:lnTo>
                  <a:lnTo>
                    <a:pt x="0" y="0"/>
                  </a:lnTo>
                  <a:lnTo>
                    <a:pt x="0" y="124"/>
                  </a:lnTo>
                  <a:lnTo>
                    <a:pt x="0" y="124"/>
                  </a:lnTo>
                  <a:close/>
                </a:path>
              </a:pathLst>
            </a:custGeom>
            <a:solidFill>
              <a:srgbClr val="E8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8"/>
            <p:cNvSpPr/>
            <p:nvPr/>
          </p:nvSpPr>
          <p:spPr>
            <a:xfrm>
              <a:off x="3189000" y="4662225"/>
              <a:ext cx="800" cy="1575"/>
            </a:xfrm>
            <a:custGeom>
              <a:avLst/>
              <a:gdLst/>
              <a:ahLst/>
              <a:cxnLst/>
              <a:rect l="l" t="t" r="r" b="b"/>
              <a:pathLst>
                <a:path w="32" h="63" extrusionOk="0">
                  <a:moveTo>
                    <a:pt x="0" y="1"/>
                  </a:moveTo>
                  <a:lnTo>
                    <a:pt x="0" y="1"/>
                  </a:lnTo>
                  <a:lnTo>
                    <a:pt x="31" y="63"/>
                  </a:lnTo>
                  <a:lnTo>
                    <a:pt x="31" y="63"/>
                  </a:lnTo>
                  <a:lnTo>
                    <a:pt x="0" y="1"/>
                  </a:lnTo>
                  <a:lnTo>
                    <a:pt x="0" y="1"/>
                  </a:lnTo>
                  <a:close/>
                </a:path>
              </a:pathLst>
            </a:custGeom>
            <a:solidFill>
              <a:srgbClr val="E8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8"/>
            <p:cNvSpPr/>
            <p:nvPr/>
          </p:nvSpPr>
          <p:spPr>
            <a:xfrm>
              <a:off x="3458225" y="4658375"/>
              <a:ext cx="354100" cy="813875"/>
            </a:xfrm>
            <a:custGeom>
              <a:avLst/>
              <a:gdLst/>
              <a:ahLst/>
              <a:cxnLst/>
              <a:rect l="l" t="t" r="r" b="b"/>
              <a:pathLst>
                <a:path w="14164" h="32555" extrusionOk="0">
                  <a:moveTo>
                    <a:pt x="10368" y="27649"/>
                  </a:moveTo>
                  <a:lnTo>
                    <a:pt x="10430" y="27710"/>
                  </a:lnTo>
                  <a:lnTo>
                    <a:pt x="10492" y="27772"/>
                  </a:lnTo>
                  <a:lnTo>
                    <a:pt x="10522" y="27895"/>
                  </a:lnTo>
                  <a:lnTo>
                    <a:pt x="10522" y="28235"/>
                  </a:lnTo>
                  <a:lnTo>
                    <a:pt x="10522" y="29809"/>
                  </a:lnTo>
                  <a:lnTo>
                    <a:pt x="10522" y="31598"/>
                  </a:lnTo>
                  <a:lnTo>
                    <a:pt x="10522" y="31783"/>
                  </a:lnTo>
                  <a:lnTo>
                    <a:pt x="10492" y="31845"/>
                  </a:lnTo>
                  <a:lnTo>
                    <a:pt x="10461" y="31907"/>
                  </a:lnTo>
                  <a:lnTo>
                    <a:pt x="10399" y="31938"/>
                  </a:lnTo>
                  <a:lnTo>
                    <a:pt x="10337" y="31969"/>
                  </a:lnTo>
                  <a:lnTo>
                    <a:pt x="10152" y="31999"/>
                  </a:lnTo>
                  <a:lnTo>
                    <a:pt x="9813" y="31999"/>
                  </a:lnTo>
                  <a:lnTo>
                    <a:pt x="9658" y="31969"/>
                  </a:lnTo>
                  <a:lnTo>
                    <a:pt x="9566" y="31907"/>
                  </a:lnTo>
                  <a:lnTo>
                    <a:pt x="9504" y="31814"/>
                  </a:lnTo>
                  <a:lnTo>
                    <a:pt x="9504" y="31691"/>
                  </a:lnTo>
                  <a:lnTo>
                    <a:pt x="9504" y="31598"/>
                  </a:lnTo>
                  <a:lnTo>
                    <a:pt x="9504" y="29809"/>
                  </a:lnTo>
                  <a:lnTo>
                    <a:pt x="9504" y="28050"/>
                  </a:lnTo>
                  <a:lnTo>
                    <a:pt x="9504" y="27834"/>
                  </a:lnTo>
                  <a:lnTo>
                    <a:pt x="9535" y="27772"/>
                  </a:lnTo>
                  <a:lnTo>
                    <a:pt x="9566" y="27710"/>
                  </a:lnTo>
                  <a:lnTo>
                    <a:pt x="9628" y="27679"/>
                  </a:lnTo>
                  <a:lnTo>
                    <a:pt x="9689" y="27649"/>
                  </a:lnTo>
                  <a:close/>
                  <a:moveTo>
                    <a:pt x="155" y="1"/>
                  </a:moveTo>
                  <a:lnTo>
                    <a:pt x="93" y="62"/>
                  </a:lnTo>
                  <a:lnTo>
                    <a:pt x="62" y="155"/>
                  </a:lnTo>
                  <a:lnTo>
                    <a:pt x="0" y="340"/>
                  </a:lnTo>
                  <a:lnTo>
                    <a:pt x="710" y="926"/>
                  </a:lnTo>
                  <a:lnTo>
                    <a:pt x="1049" y="1204"/>
                  </a:lnTo>
                  <a:lnTo>
                    <a:pt x="1389" y="1544"/>
                  </a:lnTo>
                  <a:lnTo>
                    <a:pt x="1883" y="2099"/>
                  </a:lnTo>
                  <a:lnTo>
                    <a:pt x="2315" y="2685"/>
                  </a:lnTo>
                  <a:lnTo>
                    <a:pt x="2716" y="3302"/>
                  </a:lnTo>
                  <a:lnTo>
                    <a:pt x="3055" y="3920"/>
                  </a:lnTo>
                  <a:lnTo>
                    <a:pt x="3333" y="4568"/>
                  </a:lnTo>
                  <a:lnTo>
                    <a:pt x="3580" y="5277"/>
                  </a:lnTo>
                  <a:lnTo>
                    <a:pt x="3765" y="5987"/>
                  </a:lnTo>
                  <a:lnTo>
                    <a:pt x="3888" y="6697"/>
                  </a:lnTo>
                  <a:lnTo>
                    <a:pt x="3919" y="7067"/>
                  </a:lnTo>
                  <a:lnTo>
                    <a:pt x="3919" y="7190"/>
                  </a:lnTo>
                  <a:lnTo>
                    <a:pt x="3857" y="7283"/>
                  </a:lnTo>
                  <a:lnTo>
                    <a:pt x="3765" y="7345"/>
                  </a:lnTo>
                  <a:lnTo>
                    <a:pt x="3611" y="7376"/>
                  </a:lnTo>
                  <a:lnTo>
                    <a:pt x="2839" y="7345"/>
                  </a:lnTo>
                  <a:lnTo>
                    <a:pt x="587" y="7376"/>
                  </a:lnTo>
                  <a:lnTo>
                    <a:pt x="247" y="7345"/>
                  </a:lnTo>
                  <a:lnTo>
                    <a:pt x="155" y="7376"/>
                  </a:lnTo>
                  <a:lnTo>
                    <a:pt x="124" y="7406"/>
                  </a:lnTo>
                  <a:lnTo>
                    <a:pt x="93" y="7468"/>
                  </a:lnTo>
                  <a:lnTo>
                    <a:pt x="93" y="7561"/>
                  </a:lnTo>
                  <a:lnTo>
                    <a:pt x="93" y="7746"/>
                  </a:lnTo>
                  <a:lnTo>
                    <a:pt x="3395" y="7746"/>
                  </a:lnTo>
                  <a:lnTo>
                    <a:pt x="3672" y="7777"/>
                  </a:lnTo>
                  <a:lnTo>
                    <a:pt x="3796" y="7808"/>
                  </a:lnTo>
                  <a:lnTo>
                    <a:pt x="3888" y="7869"/>
                  </a:lnTo>
                  <a:lnTo>
                    <a:pt x="3950" y="7962"/>
                  </a:lnTo>
                  <a:lnTo>
                    <a:pt x="3981" y="8085"/>
                  </a:lnTo>
                  <a:lnTo>
                    <a:pt x="3981" y="8332"/>
                  </a:lnTo>
                  <a:lnTo>
                    <a:pt x="3981" y="12405"/>
                  </a:lnTo>
                  <a:lnTo>
                    <a:pt x="3981" y="12899"/>
                  </a:lnTo>
                  <a:lnTo>
                    <a:pt x="3950" y="13084"/>
                  </a:lnTo>
                  <a:lnTo>
                    <a:pt x="3888" y="13238"/>
                  </a:lnTo>
                  <a:lnTo>
                    <a:pt x="3765" y="13300"/>
                  </a:lnTo>
                  <a:lnTo>
                    <a:pt x="3549" y="13331"/>
                  </a:lnTo>
                  <a:lnTo>
                    <a:pt x="93" y="13331"/>
                  </a:lnTo>
                  <a:lnTo>
                    <a:pt x="93" y="13701"/>
                  </a:lnTo>
                  <a:lnTo>
                    <a:pt x="8702" y="13701"/>
                  </a:lnTo>
                  <a:lnTo>
                    <a:pt x="8887" y="13732"/>
                  </a:lnTo>
                  <a:lnTo>
                    <a:pt x="9010" y="13794"/>
                  </a:lnTo>
                  <a:lnTo>
                    <a:pt x="9072" y="13917"/>
                  </a:lnTo>
                  <a:lnTo>
                    <a:pt x="9072" y="14102"/>
                  </a:lnTo>
                  <a:lnTo>
                    <a:pt x="9072" y="15491"/>
                  </a:lnTo>
                  <a:lnTo>
                    <a:pt x="9072" y="16849"/>
                  </a:lnTo>
                  <a:lnTo>
                    <a:pt x="9072" y="18052"/>
                  </a:lnTo>
                  <a:lnTo>
                    <a:pt x="9072" y="19225"/>
                  </a:lnTo>
                  <a:lnTo>
                    <a:pt x="9072" y="22310"/>
                  </a:lnTo>
                  <a:lnTo>
                    <a:pt x="9103" y="25396"/>
                  </a:lnTo>
                  <a:lnTo>
                    <a:pt x="9072" y="25674"/>
                  </a:lnTo>
                  <a:lnTo>
                    <a:pt x="9010" y="25951"/>
                  </a:lnTo>
                  <a:lnTo>
                    <a:pt x="8887" y="26198"/>
                  </a:lnTo>
                  <a:lnTo>
                    <a:pt x="8702" y="26414"/>
                  </a:lnTo>
                  <a:lnTo>
                    <a:pt x="8578" y="26569"/>
                  </a:lnTo>
                  <a:lnTo>
                    <a:pt x="8455" y="26754"/>
                  </a:lnTo>
                  <a:lnTo>
                    <a:pt x="8362" y="26939"/>
                  </a:lnTo>
                  <a:lnTo>
                    <a:pt x="8301" y="27155"/>
                  </a:lnTo>
                  <a:lnTo>
                    <a:pt x="8270" y="27278"/>
                  </a:lnTo>
                  <a:lnTo>
                    <a:pt x="8270" y="27371"/>
                  </a:lnTo>
                  <a:lnTo>
                    <a:pt x="8332" y="27433"/>
                  </a:lnTo>
                  <a:lnTo>
                    <a:pt x="8455" y="27494"/>
                  </a:lnTo>
                  <a:lnTo>
                    <a:pt x="8609" y="27556"/>
                  </a:lnTo>
                  <a:lnTo>
                    <a:pt x="8764" y="27587"/>
                  </a:lnTo>
                  <a:lnTo>
                    <a:pt x="8949" y="27649"/>
                  </a:lnTo>
                  <a:lnTo>
                    <a:pt x="9041" y="27710"/>
                  </a:lnTo>
                  <a:lnTo>
                    <a:pt x="9072" y="27834"/>
                  </a:lnTo>
                  <a:lnTo>
                    <a:pt x="9072" y="27988"/>
                  </a:lnTo>
                  <a:lnTo>
                    <a:pt x="9072" y="31783"/>
                  </a:lnTo>
                  <a:lnTo>
                    <a:pt x="9072" y="31969"/>
                  </a:lnTo>
                  <a:lnTo>
                    <a:pt x="9041" y="32061"/>
                  </a:lnTo>
                  <a:lnTo>
                    <a:pt x="9010" y="32092"/>
                  </a:lnTo>
                  <a:lnTo>
                    <a:pt x="8949" y="32123"/>
                  </a:lnTo>
                  <a:lnTo>
                    <a:pt x="8887" y="32154"/>
                  </a:lnTo>
                  <a:lnTo>
                    <a:pt x="8671" y="32185"/>
                  </a:lnTo>
                  <a:lnTo>
                    <a:pt x="5555" y="32185"/>
                  </a:lnTo>
                  <a:lnTo>
                    <a:pt x="5493" y="32401"/>
                  </a:lnTo>
                  <a:lnTo>
                    <a:pt x="5493" y="32493"/>
                  </a:lnTo>
                  <a:lnTo>
                    <a:pt x="5493" y="32555"/>
                  </a:lnTo>
                  <a:lnTo>
                    <a:pt x="11510" y="32555"/>
                  </a:lnTo>
                  <a:lnTo>
                    <a:pt x="11541" y="32431"/>
                  </a:lnTo>
                  <a:lnTo>
                    <a:pt x="11602" y="32370"/>
                  </a:lnTo>
                  <a:lnTo>
                    <a:pt x="11664" y="32308"/>
                  </a:lnTo>
                  <a:lnTo>
                    <a:pt x="11942" y="32308"/>
                  </a:lnTo>
                  <a:lnTo>
                    <a:pt x="11973" y="32277"/>
                  </a:lnTo>
                  <a:lnTo>
                    <a:pt x="12004" y="32185"/>
                  </a:lnTo>
                  <a:lnTo>
                    <a:pt x="11417" y="32185"/>
                  </a:lnTo>
                  <a:lnTo>
                    <a:pt x="11170" y="32154"/>
                  </a:lnTo>
                  <a:lnTo>
                    <a:pt x="11078" y="32123"/>
                  </a:lnTo>
                  <a:lnTo>
                    <a:pt x="11016" y="32061"/>
                  </a:lnTo>
                  <a:lnTo>
                    <a:pt x="10954" y="31999"/>
                  </a:lnTo>
                  <a:lnTo>
                    <a:pt x="10924" y="31907"/>
                  </a:lnTo>
                  <a:lnTo>
                    <a:pt x="10893" y="31783"/>
                  </a:lnTo>
                  <a:lnTo>
                    <a:pt x="10893" y="31660"/>
                  </a:lnTo>
                  <a:lnTo>
                    <a:pt x="10924" y="31105"/>
                  </a:lnTo>
                  <a:lnTo>
                    <a:pt x="10924" y="30827"/>
                  </a:lnTo>
                  <a:lnTo>
                    <a:pt x="10924" y="30549"/>
                  </a:lnTo>
                  <a:lnTo>
                    <a:pt x="10893" y="29963"/>
                  </a:lnTo>
                  <a:lnTo>
                    <a:pt x="10893" y="29716"/>
                  </a:lnTo>
                  <a:lnTo>
                    <a:pt x="10924" y="29623"/>
                  </a:lnTo>
                  <a:lnTo>
                    <a:pt x="10985" y="29531"/>
                  </a:lnTo>
                  <a:lnTo>
                    <a:pt x="11047" y="29469"/>
                  </a:lnTo>
                  <a:lnTo>
                    <a:pt x="11140" y="29407"/>
                  </a:lnTo>
                  <a:lnTo>
                    <a:pt x="11294" y="29377"/>
                  </a:lnTo>
                  <a:lnTo>
                    <a:pt x="11448" y="29407"/>
                  </a:lnTo>
                  <a:lnTo>
                    <a:pt x="11572" y="29407"/>
                  </a:lnTo>
                  <a:lnTo>
                    <a:pt x="11572" y="29346"/>
                  </a:lnTo>
                  <a:lnTo>
                    <a:pt x="11572" y="29253"/>
                  </a:lnTo>
                  <a:lnTo>
                    <a:pt x="11633" y="29191"/>
                  </a:lnTo>
                  <a:lnTo>
                    <a:pt x="11695" y="29161"/>
                  </a:lnTo>
                  <a:lnTo>
                    <a:pt x="11880" y="29161"/>
                  </a:lnTo>
                  <a:lnTo>
                    <a:pt x="11942" y="29130"/>
                  </a:lnTo>
                  <a:lnTo>
                    <a:pt x="11942" y="29037"/>
                  </a:lnTo>
                  <a:lnTo>
                    <a:pt x="11201" y="29037"/>
                  </a:lnTo>
                  <a:lnTo>
                    <a:pt x="11078" y="29006"/>
                  </a:lnTo>
                  <a:lnTo>
                    <a:pt x="10985" y="28975"/>
                  </a:lnTo>
                  <a:lnTo>
                    <a:pt x="10924" y="28883"/>
                  </a:lnTo>
                  <a:lnTo>
                    <a:pt x="10893" y="28729"/>
                  </a:lnTo>
                  <a:lnTo>
                    <a:pt x="10862" y="28605"/>
                  </a:lnTo>
                  <a:lnTo>
                    <a:pt x="10893" y="28451"/>
                  </a:lnTo>
                  <a:lnTo>
                    <a:pt x="10924" y="28327"/>
                  </a:lnTo>
                  <a:lnTo>
                    <a:pt x="10985" y="28266"/>
                  </a:lnTo>
                  <a:lnTo>
                    <a:pt x="11047" y="28235"/>
                  </a:lnTo>
                  <a:lnTo>
                    <a:pt x="11170" y="28204"/>
                  </a:lnTo>
                  <a:lnTo>
                    <a:pt x="11510" y="28204"/>
                  </a:lnTo>
                  <a:lnTo>
                    <a:pt x="11510" y="27803"/>
                  </a:lnTo>
                  <a:lnTo>
                    <a:pt x="11232" y="27803"/>
                  </a:lnTo>
                  <a:lnTo>
                    <a:pt x="11078" y="27772"/>
                  </a:lnTo>
                  <a:lnTo>
                    <a:pt x="10924" y="27741"/>
                  </a:lnTo>
                  <a:lnTo>
                    <a:pt x="11109" y="27679"/>
                  </a:lnTo>
                  <a:lnTo>
                    <a:pt x="11417" y="27679"/>
                  </a:lnTo>
                  <a:lnTo>
                    <a:pt x="11572" y="27649"/>
                  </a:lnTo>
                  <a:lnTo>
                    <a:pt x="11572" y="27618"/>
                  </a:lnTo>
                  <a:lnTo>
                    <a:pt x="11572" y="27556"/>
                  </a:lnTo>
                  <a:lnTo>
                    <a:pt x="11602" y="27494"/>
                  </a:lnTo>
                  <a:lnTo>
                    <a:pt x="11633" y="27402"/>
                  </a:lnTo>
                  <a:lnTo>
                    <a:pt x="11726" y="27371"/>
                  </a:lnTo>
                  <a:lnTo>
                    <a:pt x="11757" y="27340"/>
                  </a:lnTo>
                  <a:lnTo>
                    <a:pt x="11757" y="27278"/>
                  </a:lnTo>
                  <a:lnTo>
                    <a:pt x="11170" y="27217"/>
                  </a:lnTo>
                  <a:lnTo>
                    <a:pt x="10553" y="27217"/>
                  </a:lnTo>
                  <a:lnTo>
                    <a:pt x="9319" y="27247"/>
                  </a:lnTo>
                  <a:lnTo>
                    <a:pt x="8794" y="27247"/>
                  </a:lnTo>
                  <a:lnTo>
                    <a:pt x="8794" y="27155"/>
                  </a:lnTo>
                  <a:lnTo>
                    <a:pt x="8794" y="27124"/>
                  </a:lnTo>
                  <a:lnTo>
                    <a:pt x="8856" y="27031"/>
                  </a:lnTo>
                  <a:lnTo>
                    <a:pt x="9072" y="26692"/>
                  </a:lnTo>
                  <a:lnTo>
                    <a:pt x="9288" y="26414"/>
                  </a:lnTo>
                  <a:lnTo>
                    <a:pt x="9566" y="26137"/>
                  </a:lnTo>
                  <a:lnTo>
                    <a:pt x="9844" y="25921"/>
                  </a:lnTo>
                  <a:lnTo>
                    <a:pt x="10152" y="25735"/>
                  </a:lnTo>
                  <a:lnTo>
                    <a:pt x="10492" y="25581"/>
                  </a:lnTo>
                  <a:lnTo>
                    <a:pt x="10862" y="25458"/>
                  </a:lnTo>
                  <a:lnTo>
                    <a:pt x="11232" y="25396"/>
                  </a:lnTo>
                  <a:lnTo>
                    <a:pt x="11510" y="25334"/>
                  </a:lnTo>
                  <a:lnTo>
                    <a:pt x="11510" y="24995"/>
                  </a:lnTo>
                  <a:lnTo>
                    <a:pt x="11325" y="24964"/>
                  </a:lnTo>
                  <a:lnTo>
                    <a:pt x="11109" y="24964"/>
                  </a:lnTo>
                  <a:lnTo>
                    <a:pt x="11047" y="24933"/>
                  </a:lnTo>
                  <a:lnTo>
                    <a:pt x="10985" y="24902"/>
                  </a:lnTo>
                  <a:lnTo>
                    <a:pt x="10954" y="24841"/>
                  </a:lnTo>
                  <a:lnTo>
                    <a:pt x="10924" y="24779"/>
                  </a:lnTo>
                  <a:lnTo>
                    <a:pt x="10893" y="24594"/>
                  </a:lnTo>
                  <a:lnTo>
                    <a:pt x="10893" y="23915"/>
                  </a:lnTo>
                  <a:lnTo>
                    <a:pt x="10924" y="23236"/>
                  </a:lnTo>
                  <a:lnTo>
                    <a:pt x="10924" y="22063"/>
                  </a:lnTo>
                  <a:lnTo>
                    <a:pt x="10924" y="20922"/>
                  </a:lnTo>
                  <a:lnTo>
                    <a:pt x="10893" y="19687"/>
                  </a:lnTo>
                  <a:lnTo>
                    <a:pt x="10924" y="19441"/>
                  </a:lnTo>
                  <a:lnTo>
                    <a:pt x="10954" y="19348"/>
                  </a:lnTo>
                  <a:lnTo>
                    <a:pt x="10985" y="19286"/>
                  </a:lnTo>
                  <a:lnTo>
                    <a:pt x="11047" y="19255"/>
                  </a:lnTo>
                  <a:lnTo>
                    <a:pt x="11140" y="19225"/>
                  </a:lnTo>
                  <a:lnTo>
                    <a:pt x="11386" y="19194"/>
                  </a:lnTo>
                  <a:lnTo>
                    <a:pt x="11510" y="19163"/>
                  </a:lnTo>
                  <a:lnTo>
                    <a:pt x="11510" y="18823"/>
                  </a:lnTo>
                  <a:lnTo>
                    <a:pt x="11479" y="18823"/>
                  </a:lnTo>
                  <a:lnTo>
                    <a:pt x="11170" y="18762"/>
                  </a:lnTo>
                  <a:lnTo>
                    <a:pt x="11078" y="18731"/>
                  </a:lnTo>
                  <a:lnTo>
                    <a:pt x="10985" y="18669"/>
                  </a:lnTo>
                  <a:lnTo>
                    <a:pt x="10954" y="18607"/>
                  </a:lnTo>
                  <a:lnTo>
                    <a:pt x="10924" y="18515"/>
                  </a:lnTo>
                  <a:lnTo>
                    <a:pt x="10893" y="18175"/>
                  </a:lnTo>
                  <a:lnTo>
                    <a:pt x="10893" y="17558"/>
                  </a:lnTo>
                  <a:lnTo>
                    <a:pt x="10924" y="17281"/>
                  </a:lnTo>
                  <a:lnTo>
                    <a:pt x="10985" y="17157"/>
                  </a:lnTo>
                  <a:lnTo>
                    <a:pt x="11016" y="17034"/>
                  </a:lnTo>
                  <a:lnTo>
                    <a:pt x="11109" y="16910"/>
                  </a:lnTo>
                  <a:lnTo>
                    <a:pt x="11201" y="16818"/>
                  </a:lnTo>
                  <a:lnTo>
                    <a:pt x="11325" y="16725"/>
                  </a:lnTo>
                  <a:lnTo>
                    <a:pt x="11448" y="16664"/>
                  </a:lnTo>
                  <a:lnTo>
                    <a:pt x="12497" y="16139"/>
                  </a:lnTo>
                  <a:lnTo>
                    <a:pt x="13330" y="15769"/>
                  </a:lnTo>
                  <a:lnTo>
                    <a:pt x="13762" y="15584"/>
                  </a:lnTo>
                  <a:lnTo>
                    <a:pt x="14164" y="15337"/>
                  </a:lnTo>
                  <a:lnTo>
                    <a:pt x="14164" y="14966"/>
                  </a:lnTo>
                  <a:lnTo>
                    <a:pt x="14040" y="14997"/>
                  </a:lnTo>
                  <a:lnTo>
                    <a:pt x="12652" y="15645"/>
                  </a:lnTo>
                  <a:lnTo>
                    <a:pt x="11942" y="15954"/>
                  </a:lnTo>
                  <a:lnTo>
                    <a:pt x="11263" y="16232"/>
                  </a:lnTo>
                  <a:lnTo>
                    <a:pt x="11078" y="16324"/>
                  </a:lnTo>
                  <a:lnTo>
                    <a:pt x="10924" y="16448"/>
                  </a:lnTo>
                  <a:lnTo>
                    <a:pt x="10769" y="16571"/>
                  </a:lnTo>
                  <a:lnTo>
                    <a:pt x="10677" y="16694"/>
                  </a:lnTo>
                  <a:lnTo>
                    <a:pt x="10615" y="16849"/>
                  </a:lnTo>
                  <a:lnTo>
                    <a:pt x="10553" y="17034"/>
                  </a:lnTo>
                  <a:lnTo>
                    <a:pt x="10522" y="17219"/>
                  </a:lnTo>
                  <a:lnTo>
                    <a:pt x="10492" y="17435"/>
                  </a:lnTo>
                  <a:lnTo>
                    <a:pt x="10522" y="22897"/>
                  </a:lnTo>
                  <a:lnTo>
                    <a:pt x="10522" y="23514"/>
                  </a:lnTo>
                  <a:lnTo>
                    <a:pt x="10553" y="24131"/>
                  </a:lnTo>
                  <a:lnTo>
                    <a:pt x="10553" y="24316"/>
                  </a:lnTo>
                  <a:lnTo>
                    <a:pt x="10553" y="24470"/>
                  </a:lnTo>
                  <a:lnTo>
                    <a:pt x="10492" y="24779"/>
                  </a:lnTo>
                  <a:lnTo>
                    <a:pt x="10399" y="24964"/>
                  </a:lnTo>
                  <a:lnTo>
                    <a:pt x="10306" y="25118"/>
                  </a:lnTo>
                  <a:lnTo>
                    <a:pt x="10152" y="25273"/>
                  </a:lnTo>
                  <a:lnTo>
                    <a:pt x="9967" y="25365"/>
                  </a:lnTo>
                  <a:lnTo>
                    <a:pt x="9751" y="25458"/>
                  </a:lnTo>
                  <a:lnTo>
                    <a:pt x="9689" y="25489"/>
                  </a:lnTo>
                  <a:lnTo>
                    <a:pt x="9628" y="25458"/>
                  </a:lnTo>
                  <a:lnTo>
                    <a:pt x="9566" y="25427"/>
                  </a:lnTo>
                  <a:lnTo>
                    <a:pt x="9566" y="25334"/>
                  </a:lnTo>
                  <a:lnTo>
                    <a:pt x="9535" y="25087"/>
                  </a:lnTo>
                  <a:lnTo>
                    <a:pt x="9535" y="20737"/>
                  </a:lnTo>
                  <a:lnTo>
                    <a:pt x="9535" y="18546"/>
                  </a:lnTo>
                  <a:lnTo>
                    <a:pt x="9504" y="16386"/>
                  </a:lnTo>
                  <a:lnTo>
                    <a:pt x="9504" y="13856"/>
                  </a:lnTo>
                  <a:lnTo>
                    <a:pt x="9473" y="13609"/>
                  </a:lnTo>
                  <a:lnTo>
                    <a:pt x="9442" y="13516"/>
                  </a:lnTo>
                  <a:lnTo>
                    <a:pt x="9381" y="13454"/>
                  </a:lnTo>
                  <a:lnTo>
                    <a:pt x="9319" y="13393"/>
                  </a:lnTo>
                  <a:lnTo>
                    <a:pt x="9226" y="13362"/>
                  </a:lnTo>
                  <a:lnTo>
                    <a:pt x="8980" y="13300"/>
                  </a:lnTo>
                  <a:lnTo>
                    <a:pt x="8609" y="13300"/>
                  </a:lnTo>
                  <a:lnTo>
                    <a:pt x="8239" y="13331"/>
                  </a:lnTo>
                  <a:lnTo>
                    <a:pt x="4907" y="13331"/>
                  </a:lnTo>
                  <a:lnTo>
                    <a:pt x="4629" y="13300"/>
                  </a:lnTo>
                  <a:lnTo>
                    <a:pt x="4536" y="13269"/>
                  </a:lnTo>
                  <a:lnTo>
                    <a:pt x="4475" y="13208"/>
                  </a:lnTo>
                  <a:lnTo>
                    <a:pt x="4413" y="13146"/>
                  </a:lnTo>
                  <a:lnTo>
                    <a:pt x="4382" y="13053"/>
                  </a:lnTo>
                  <a:lnTo>
                    <a:pt x="4351" y="12776"/>
                  </a:lnTo>
                  <a:lnTo>
                    <a:pt x="4382" y="11387"/>
                  </a:lnTo>
                  <a:lnTo>
                    <a:pt x="4382" y="9474"/>
                  </a:lnTo>
                  <a:lnTo>
                    <a:pt x="4351" y="7530"/>
                  </a:lnTo>
                  <a:lnTo>
                    <a:pt x="4320" y="7067"/>
                  </a:lnTo>
                  <a:lnTo>
                    <a:pt x="4259" y="6635"/>
                  </a:lnTo>
                  <a:lnTo>
                    <a:pt x="4166" y="5925"/>
                  </a:lnTo>
                  <a:lnTo>
                    <a:pt x="3981" y="5246"/>
                  </a:lnTo>
                  <a:lnTo>
                    <a:pt x="3796" y="4598"/>
                  </a:lnTo>
                  <a:lnTo>
                    <a:pt x="3518" y="3981"/>
                  </a:lnTo>
                  <a:lnTo>
                    <a:pt x="3240" y="3364"/>
                  </a:lnTo>
                  <a:lnTo>
                    <a:pt x="2870" y="2778"/>
                  </a:lnTo>
                  <a:lnTo>
                    <a:pt x="2469" y="2192"/>
                  </a:lnTo>
                  <a:lnTo>
                    <a:pt x="2037" y="1667"/>
                  </a:lnTo>
                  <a:lnTo>
                    <a:pt x="1605" y="1204"/>
                  </a:lnTo>
                  <a:lnTo>
                    <a:pt x="1173" y="772"/>
                  </a:lnTo>
                  <a:lnTo>
                    <a:pt x="679" y="371"/>
                  </a:lnTo>
                  <a:lnTo>
                    <a:pt x="155" y="1"/>
                  </a:lnTo>
                  <a:close/>
                </a:path>
              </a:pathLst>
            </a:custGeom>
            <a:solidFill>
              <a:srgbClr val="E17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8"/>
            <p:cNvSpPr/>
            <p:nvPr/>
          </p:nvSpPr>
          <p:spPr>
            <a:xfrm>
              <a:off x="3460525" y="4847375"/>
              <a:ext cx="25" cy="4650"/>
            </a:xfrm>
            <a:custGeom>
              <a:avLst/>
              <a:gdLst/>
              <a:ahLst/>
              <a:cxnLst/>
              <a:rect l="l" t="t" r="r" b="b"/>
              <a:pathLst>
                <a:path w="1" h="186" extrusionOk="0">
                  <a:moveTo>
                    <a:pt x="1" y="186"/>
                  </a:moveTo>
                  <a:lnTo>
                    <a:pt x="1" y="186"/>
                  </a:lnTo>
                  <a:lnTo>
                    <a:pt x="1" y="186"/>
                  </a:lnTo>
                  <a:lnTo>
                    <a:pt x="1" y="1"/>
                  </a:lnTo>
                  <a:lnTo>
                    <a:pt x="1" y="1"/>
                  </a:lnTo>
                  <a:lnTo>
                    <a:pt x="1" y="186"/>
                  </a:lnTo>
                  <a:lnTo>
                    <a:pt x="1" y="186"/>
                  </a:lnTo>
                  <a:close/>
                </a:path>
              </a:pathLst>
            </a:custGeom>
            <a:solidFill>
              <a:srgbClr val="E17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8"/>
            <p:cNvSpPr/>
            <p:nvPr/>
          </p:nvSpPr>
          <p:spPr>
            <a:xfrm>
              <a:off x="3595525" y="5470700"/>
              <a:ext cx="25" cy="1550"/>
            </a:xfrm>
            <a:custGeom>
              <a:avLst/>
              <a:gdLst/>
              <a:ahLst/>
              <a:cxnLst/>
              <a:rect l="l" t="t" r="r" b="b"/>
              <a:pathLst>
                <a:path w="1" h="62" extrusionOk="0">
                  <a:moveTo>
                    <a:pt x="1" y="0"/>
                  </a:moveTo>
                  <a:lnTo>
                    <a:pt x="1" y="0"/>
                  </a:lnTo>
                  <a:lnTo>
                    <a:pt x="1" y="62"/>
                  </a:lnTo>
                  <a:lnTo>
                    <a:pt x="1" y="62"/>
                  </a:lnTo>
                  <a:lnTo>
                    <a:pt x="1" y="62"/>
                  </a:lnTo>
                  <a:lnTo>
                    <a:pt x="1" y="0"/>
                  </a:lnTo>
                  <a:lnTo>
                    <a:pt x="1" y="0"/>
                  </a:lnTo>
                  <a:close/>
                </a:path>
              </a:pathLst>
            </a:custGeom>
            <a:solidFill>
              <a:srgbClr val="E17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8"/>
            <p:cNvSpPr/>
            <p:nvPr/>
          </p:nvSpPr>
          <p:spPr>
            <a:xfrm>
              <a:off x="3460525" y="4843525"/>
              <a:ext cx="800" cy="3875"/>
            </a:xfrm>
            <a:custGeom>
              <a:avLst/>
              <a:gdLst/>
              <a:ahLst/>
              <a:cxnLst/>
              <a:rect l="l" t="t" r="r" b="b"/>
              <a:pathLst>
                <a:path w="32" h="155" extrusionOk="0">
                  <a:moveTo>
                    <a:pt x="1" y="155"/>
                  </a:moveTo>
                  <a:lnTo>
                    <a:pt x="1" y="155"/>
                  </a:lnTo>
                  <a:lnTo>
                    <a:pt x="1" y="62"/>
                  </a:lnTo>
                  <a:lnTo>
                    <a:pt x="32" y="0"/>
                  </a:lnTo>
                  <a:lnTo>
                    <a:pt x="32" y="0"/>
                  </a:lnTo>
                  <a:lnTo>
                    <a:pt x="1" y="62"/>
                  </a:lnTo>
                  <a:lnTo>
                    <a:pt x="1" y="155"/>
                  </a:lnTo>
                  <a:lnTo>
                    <a:pt x="1" y="155"/>
                  </a:lnTo>
                  <a:close/>
                </a:path>
              </a:pathLst>
            </a:custGeom>
            <a:solidFill>
              <a:srgbClr val="E17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8"/>
            <p:cNvSpPr/>
            <p:nvPr/>
          </p:nvSpPr>
          <p:spPr>
            <a:xfrm>
              <a:off x="3462075" y="4842750"/>
              <a:ext cx="25" cy="25"/>
            </a:xfrm>
            <a:custGeom>
              <a:avLst/>
              <a:gdLst/>
              <a:ahLst/>
              <a:cxnLst/>
              <a:rect l="l" t="t" r="r" b="b"/>
              <a:pathLst>
                <a:path w="1" h="1" extrusionOk="0">
                  <a:moveTo>
                    <a:pt x="1" y="1"/>
                  </a:moveTo>
                  <a:lnTo>
                    <a:pt x="1" y="1"/>
                  </a:lnTo>
                  <a:lnTo>
                    <a:pt x="1" y="1"/>
                  </a:lnTo>
                  <a:lnTo>
                    <a:pt x="1" y="1"/>
                  </a:lnTo>
                  <a:lnTo>
                    <a:pt x="1" y="1"/>
                  </a:lnTo>
                  <a:lnTo>
                    <a:pt x="1" y="1"/>
                  </a:lnTo>
                  <a:close/>
                </a:path>
              </a:pathLst>
            </a:custGeom>
            <a:solidFill>
              <a:srgbClr val="E17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8"/>
            <p:cNvSpPr/>
            <p:nvPr/>
          </p:nvSpPr>
          <p:spPr>
            <a:xfrm>
              <a:off x="3747500" y="5388150"/>
              <a:ext cx="1575" cy="3875"/>
            </a:xfrm>
            <a:custGeom>
              <a:avLst/>
              <a:gdLst/>
              <a:ahLst/>
              <a:cxnLst/>
              <a:rect l="l" t="t" r="r" b="b"/>
              <a:pathLst>
                <a:path w="63" h="155" extrusionOk="0">
                  <a:moveTo>
                    <a:pt x="1" y="155"/>
                  </a:moveTo>
                  <a:lnTo>
                    <a:pt x="1" y="155"/>
                  </a:lnTo>
                  <a:lnTo>
                    <a:pt x="1" y="62"/>
                  </a:lnTo>
                  <a:lnTo>
                    <a:pt x="62" y="0"/>
                  </a:lnTo>
                  <a:lnTo>
                    <a:pt x="62" y="0"/>
                  </a:lnTo>
                  <a:lnTo>
                    <a:pt x="1" y="62"/>
                  </a:lnTo>
                  <a:lnTo>
                    <a:pt x="1" y="155"/>
                  </a:lnTo>
                  <a:lnTo>
                    <a:pt x="1" y="155"/>
                  </a:lnTo>
                  <a:close/>
                </a:path>
              </a:pathLst>
            </a:custGeom>
            <a:solidFill>
              <a:srgbClr val="E17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8"/>
            <p:cNvSpPr/>
            <p:nvPr/>
          </p:nvSpPr>
          <p:spPr>
            <a:xfrm>
              <a:off x="3747500" y="5348800"/>
              <a:ext cx="25" cy="800"/>
            </a:xfrm>
            <a:custGeom>
              <a:avLst/>
              <a:gdLst/>
              <a:ahLst/>
              <a:cxnLst/>
              <a:rect l="l" t="t" r="r" b="b"/>
              <a:pathLst>
                <a:path w="1" h="32" extrusionOk="0">
                  <a:moveTo>
                    <a:pt x="1" y="32"/>
                  </a:moveTo>
                  <a:lnTo>
                    <a:pt x="1" y="32"/>
                  </a:lnTo>
                  <a:lnTo>
                    <a:pt x="1" y="1"/>
                  </a:lnTo>
                  <a:lnTo>
                    <a:pt x="1" y="1"/>
                  </a:lnTo>
                  <a:lnTo>
                    <a:pt x="1" y="32"/>
                  </a:lnTo>
                  <a:lnTo>
                    <a:pt x="1" y="32"/>
                  </a:lnTo>
                  <a:close/>
                </a:path>
              </a:pathLst>
            </a:custGeom>
            <a:solidFill>
              <a:srgbClr val="E17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8"/>
            <p:cNvSpPr/>
            <p:nvPr/>
          </p:nvSpPr>
          <p:spPr>
            <a:xfrm>
              <a:off x="3281575" y="4831950"/>
              <a:ext cx="90275" cy="135025"/>
            </a:xfrm>
            <a:custGeom>
              <a:avLst/>
              <a:gdLst/>
              <a:ahLst/>
              <a:cxnLst/>
              <a:rect l="l" t="t" r="r" b="b"/>
              <a:pathLst>
                <a:path w="3611" h="5401" extrusionOk="0">
                  <a:moveTo>
                    <a:pt x="3487" y="1"/>
                  </a:moveTo>
                  <a:lnTo>
                    <a:pt x="3456" y="31"/>
                  </a:lnTo>
                  <a:lnTo>
                    <a:pt x="3425" y="62"/>
                  </a:lnTo>
                  <a:lnTo>
                    <a:pt x="3425" y="155"/>
                  </a:lnTo>
                  <a:lnTo>
                    <a:pt x="3333" y="340"/>
                  </a:lnTo>
                  <a:lnTo>
                    <a:pt x="3271" y="494"/>
                  </a:lnTo>
                  <a:lnTo>
                    <a:pt x="3178" y="618"/>
                  </a:lnTo>
                  <a:lnTo>
                    <a:pt x="3086" y="710"/>
                  </a:lnTo>
                  <a:lnTo>
                    <a:pt x="2962" y="772"/>
                  </a:lnTo>
                  <a:lnTo>
                    <a:pt x="2808" y="834"/>
                  </a:lnTo>
                  <a:lnTo>
                    <a:pt x="2654" y="834"/>
                  </a:lnTo>
                  <a:lnTo>
                    <a:pt x="2469" y="865"/>
                  </a:lnTo>
                  <a:lnTo>
                    <a:pt x="2006" y="865"/>
                  </a:lnTo>
                  <a:lnTo>
                    <a:pt x="1543" y="834"/>
                  </a:lnTo>
                  <a:lnTo>
                    <a:pt x="1296" y="865"/>
                  </a:lnTo>
                  <a:lnTo>
                    <a:pt x="926" y="865"/>
                  </a:lnTo>
                  <a:lnTo>
                    <a:pt x="741" y="834"/>
                  </a:lnTo>
                  <a:lnTo>
                    <a:pt x="586" y="772"/>
                  </a:lnTo>
                  <a:lnTo>
                    <a:pt x="432" y="710"/>
                  </a:lnTo>
                  <a:lnTo>
                    <a:pt x="309" y="587"/>
                  </a:lnTo>
                  <a:lnTo>
                    <a:pt x="154" y="463"/>
                  </a:lnTo>
                  <a:lnTo>
                    <a:pt x="62" y="278"/>
                  </a:lnTo>
                  <a:lnTo>
                    <a:pt x="31" y="278"/>
                  </a:lnTo>
                  <a:lnTo>
                    <a:pt x="0" y="309"/>
                  </a:lnTo>
                  <a:lnTo>
                    <a:pt x="0" y="340"/>
                  </a:lnTo>
                  <a:lnTo>
                    <a:pt x="0" y="402"/>
                  </a:lnTo>
                  <a:lnTo>
                    <a:pt x="0" y="4660"/>
                  </a:lnTo>
                  <a:lnTo>
                    <a:pt x="0" y="4876"/>
                  </a:lnTo>
                  <a:lnTo>
                    <a:pt x="62" y="5092"/>
                  </a:lnTo>
                  <a:lnTo>
                    <a:pt x="93" y="5185"/>
                  </a:lnTo>
                  <a:lnTo>
                    <a:pt x="123" y="5277"/>
                  </a:lnTo>
                  <a:lnTo>
                    <a:pt x="216" y="5339"/>
                  </a:lnTo>
                  <a:lnTo>
                    <a:pt x="309" y="5370"/>
                  </a:lnTo>
                  <a:lnTo>
                    <a:pt x="617" y="5401"/>
                  </a:lnTo>
                  <a:lnTo>
                    <a:pt x="926" y="5401"/>
                  </a:lnTo>
                  <a:lnTo>
                    <a:pt x="1234" y="5370"/>
                  </a:lnTo>
                  <a:lnTo>
                    <a:pt x="1389" y="5339"/>
                  </a:lnTo>
                  <a:lnTo>
                    <a:pt x="1543" y="5308"/>
                  </a:lnTo>
                  <a:lnTo>
                    <a:pt x="1605" y="5123"/>
                  </a:lnTo>
                  <a:lnTo>
                    <a:pt x="1605" y="4969"/>
                  </a:lnTo>
                  <a:lnTo>
                    <a:pt x="1605" y="3241"/>
                  </a:lnTo>
                  <a:lnTo>
                    <a:pt x="1605" y="3117"/>
                  </a:lnTo>
                  <a:lnTo>
                    <a:pt x="1605" y="3025"/>
                  </a:lnTo>
                  <a:lnTo>
                    <a:pt x="1666" y="2963"/>
                  </a:lnTo>
                  <a:lnTo>
                    <a:pt x="1728" y="2932"/>
                  </a:lnTo>
                  <a:lnTo>
                    <a:pt x="1882" y="2932"/>
                  </a:lnTo>
                  <a:lnTo>
                    <a:pt x="1944" y="2963"/>
                  </a:lnTo>
                  <a:lnTo>
                    <a:pt x="1975" y="3025"/>
                  </a:lnTo>
                  <a:lnTo>
                    <a:pt x="2006" y="3117"/>
                  </a:lnTo>
                  <a:lnTo>
                    <a:pt x="2006" y="3271"/>
                  </a:lnTo>
                  <a:lnTo>
                    <a:pt x="2006" y="4938"/>
                  </a:lnTo>
                  <a:lnTo>
                    <a:pt x="2006" y="5154"/>
                  </a:lnTo>
                  <a:lnTo>
                    <a:pt x="2037" y="5215"/>
                  </a:lnTo>
                  <a:lnTo>
                    <a:pt x="2098" y="5308"/>
                  </a:lnTo>
                  <a:lnTo>
                    <a:pt x="2160" y="5339"/>
                  </a:lnTo>
                  <a:lnTo>
                    <a:pt x="2253" y="5370"/>
                  </a:lnTo>
                  <a:lnTo>
                    <a:pt x="2469" y="5401"/>
                  </a:lnTo>
                  <a:lnTo>
                    <a:pt x="2839" y="5401"/>
                  </a:lnTo>
                  <a:lnTo>
                    <a:pt x="3178" y="5370"/>
                  </a:lnTo>
                  <a:lnTo>
                    <a:pt x="3394" y="5308"/>
                  </a:lnTo>
                  <a:lnTo>
                    <a:pt x="3518" y="5246"/>
                  </a:lnTo>
                  <a:lnTo>
                    <a:pt x="3579" y="5092"/>
                  </a:lnTo>
                  <a:lnTo>
                    <a:pt x="3610" y="4907"/>
                  </a:lnTo>
                  <a:lnTo>
                    <a:pt x="3610" y="4722"/>
                  </a:lnTo>
                  <a:lnTo>
                    <a:pt x="3610" y="278"/>
                  </a:lnTo>
                  <a:lnTo>
                    <a:pt x="3610" y="93"/>
                  </a:lnTo>
                  <a:lnTo>
                    <a:pt x="3579" y="31"/>
                  </a:lnTo>
                  <a:lnTo>
                    <a:pt x="3518" y="1"/>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8"/>
            <p:cNvSpPr/>
            <p:nvPr/>
          </p:nvSpPr>
          <p:spPr>
            <a:xfrm>
              <a:off x="3270000" y="4483275"/>
              <a:ext cx="111875" cy="48625"/>
            </a:xfrm>
            <a:custGeom>
              <a:avLst/>
              <a:gdLst/>
              <a:ahLst/>
              <a:cxnLst/>
              <a:rect l="l" t="t" r="r" b="b"/>
              <a:pathLst>
                <a:path w="4475" h="1945" extrusionOk="0">
                  <a:moveTo>
                    <a:pt x="525" y="0"/>
                  </a:moveTo>
                  <a:lnTo>
                    <a:pt x="340" y="31"/>
                  </a:lnTo>
                  <a:lnTo>
                    <a:pt x="185" y="93"/>
                  </a:lnTo>
                  <a:lnTo>
                    <a:pt x="124" y="185"/>
                  </a:lnTo>
                  <a:lnTo>
                    <a:pt x="93" y="370"/>
                  </a:lnTo>
                  <a:lnTo>
                    <a:pt x="31" y="710"/>
                  </a:lnTo>
                  <a:lnTo>
                    <a:pt x="0" y="1018"/>
                  </a:lnTo>
                  <a:lnTo>
                    <a:pt x="0" y="1204"/>
                  </a:lnTo>
                  <a:lnTo>
                    <a:pt x="31" y="1389"/>
                  </a:lnTo>
                  <a:lnTo>
                    <a:pt x="93" y="1512"/>
                  </a:lnTo>
                  <a:lnTo>
                    <a:pt x="185" y="1636"/>
                  </a:lnTo>
                  <a:lnTo>
                    <a:pt x="278" y="1728"/>
                  </a:lnTo>
                  <a:lnTo>
                    <a:pt x="401" y="1790"/>
                  </a:lnTo>
                  <a:lnTo>
                    <a:pt x="586" y="1852"/>
                  </a:lnTo>
                  <a:lnTo>
                    <a:pt x="772" y="1882"/>
                  </a:lnTo>
                  <a:lnTo>
                    <a:pt x="1111" y="1913"/>
                  </a:lnTo>
                  <a:lnTo>
                    <a:pt x="1420" y="1913"/>
                  </a:lnTo>
                  <a:lnTo>
                    <a:pt x="2068" y="1944"/>
                  </a:lnTo>
                  <a:lnTo>
                    <a:pt x="2438" y="1913"/>
                  </a:lnTo>
                  <a:lnTo>
                    <a:pt x="4289" y="1913"/>
                  </a:lnTo>
                  <a:lnTo>
                    <a:pt x="4351" y="1882"/>
                  </a:lnTo>
                  <a:lnTo>
                    <a:pt x="4382" y="1852"/>
                  </a:lnTo>
                  <a:lnTo>
                    <a:pt x="4413" y="1790"/>
                  </a:lnTo>
                  <a:lnTo>
                    <a:pt x="4444" y="1728"/>
                  </a:lnTo>
                  <a:lnTo>
                    <a:pt x="4474" y="1543"/>
                  </a:lnTo>
                  <a:lnTo>
                    <a:pt x="4474" y="525"/>
                  </a:lnTo>
                  <a:lnTo>
                    <a:pt x="4444" y="247"/>
                  </a:lnTo>
                  <a:lnTo>
                    <a:pt x="4413" y="154"/>
                  </a:lnTo>
                  <a:lnTo>
                    <a:pt x="4382" y="93"/>
                  </a:lnTo>
                  <a:lnTo>
                    <a:pt x="4320" y="31"/>
                  </a:lnTo>
                  <a:lnTo>
                    <a:pt x="4228"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8"/>
            <p:cNvSpPr/>
            <p:nvPr/>
          </p:nvSpPr>
          <p:spPr>
            <a:xfrm>
              <a:off x="3320125" y="4483275"/>
              <a:ext cx="44000" cy="25"/>
            </a:xfrm>
            <a:custGeom>
              <a:avLst/>
              <a:gdLst/>
              <a:ahLst/>
              <a:cxnLst/>
              <a:rect l="l" t="t" r="r" b="b"/>
              <a:pathLst>
                <a:path w="1760" h="1" extrusionOk="0">
                  <a:moveTo>
                    <a:pt x="1760" y="0"/>
                  </a:moveTo>
                  <a:lnTo>
                    <a:pt x="1760" y="0"/>
                  </a:lnTo>
                  <a:lnTo>
                    <a:pt x="1" y="0"/>
                  </a:lnTo>
                  <a:lnTo>
                    <a:pt x="1" y="0"/>
                  </a:lnTo>
                  <a:lnTo>
                    <a:pt x="1" y="0"/>
                  </a:lnTo>
                  <a:lnTo>
                    <a:pt x="1760" y="0"/>
                  </a:lnTo>
                  <a:lnTo>
                    <a:pt x="1760"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8"/>
            <p:cNvSpPr/>
            <p:nvPr/>
          </p:nvSpPr>
          <p:spPr>
            <a:xfrm>
              <a:off x="3334800" y="5292500"/>
              <a:ext cx="119575" cy="47075"/>
            </a:xfrm>
            <a:custGeom>
              <a:avLst/>
              <a:gdLst/>
              <a:ahLst/>
              <a:cxnLst/>
              <a:rect l="l" t="t" r="r" b="b"/>
              <a:pathLst>
                <a:path w="4783" h="1883" extrusionOk="0">
                  <a:moveTo>
                    <a:pt x="2808" y="0"/>
                  </a:moveTo>
                  <a:lnTo>
                    <a:pt x="2438" y="31"/>
                  </a:lnTo>
                  <a:lnTo>
                    <a:pt x="2160" y="93"/>
                  </a:lnTo>
                  <a:lnTo>
                    <a:pt x="1913" y="154"/>
                  </a:lnTo>
                  <a:lnTo>
                    <a:pt x="1636" y="247"/>
                  </a:lnTo>
                  <a:lnTo>
                    <a:pt x="1389" y="340"/>
                  </a:lnTo>
                  <a:lnTo>
                    <a:pt x="1142" y="463"/>
                  </a:lnTo>
                  <a:lnTo>
                    <a:pt x="926" y="617"/>
                  </a:lnTo>
                  <a:lnTo>
                    <a:pt x="710" y="772"/>
                  </a:lnTo>
                  <a:lnTo>
                    <a:pt x="494" y="957"/>
                  </a:lnTo>
                  <a:lnTo>
                    <a:pt x="340" y="1111"/>
                  </a:lnTo>
                  <a:lnTo>
                    <a:pt x="216" y="1265"/>
                  </a:lnTo>
                  <a:lnTo>
                    <a:pt x="124" y="1450"/>
                  </a:lnTo>
                  <a:lnTo>
                    <a:pt x="31" y="1636"/>
                  </a:lnTo>
                  <a:lnTo>
                    <a:pt x="0" y="1728"/>
                  </a:lnTo>
                  <a:lnTo>
                    <a:pt x="31" y="1790"/>
                  </a:lnTo>
                  <a:lnTo>
                    <a:pt x="62" y="1852"/>
                  </a:lnTo>
                  <a:lnTo>
                    <a:pt x="154" y="1882"/>
                  </a:lnTo>
                  <a:lnTo>
                    <a:pt x="741" y="1882"/>
                  </a:lnTo>
                  <a:lnTo>
                    <a:pt x="1142" y="1852"/>
                  </a:lnTo>
                  <a:lnTo>
                    <a:pt x="1913" y="1882"/>
                  </a:lnTo>
                  <a:lnTo>
                    <a:pt x="3641" y="1882"/>
                  </a:lnTo>
                  <a:lnTo>
                    <a:pt x="3826" y="1852"/>
                  </a:lnTo>
                  <a:lnTo>
                    <a:pt x="3919" y="1821"/>
                  </a:lnTo>
                  <a:lnTo>
                    <a:pt x="4012" y="1759"/>
                  </a:lnTo>
                  <a:lnTo>
                    <a:pt x="4197" y="1543"/>
                  </a:lnTo>
                  <a:lnTo>
                    <a:pt x="4382" y="1358"/>
                  </a:lnTo>
                  <a:lnTo>
                    <a:pt x="4567" y="1111"/>
                  </a:lnTo>
                  <a:lnTo>
                    <a:pt x="4721" y="895"/>
                  </a:lnTo>
                  <a:lnTo>
                    <a:pt x="4783" y="772"/>
                  </a:lnTo>
                  <a:lnTo>
                    <a:pt x="4783" y="679"/>
                  </a:lnTo>
                  <a:lnTo>
                    <a:pt x="4752" y="617"/>
                  </a:lnTo>
                  <a:lnTo>
                    <a:pt x="4660" y="525"/>
                  </a:lnTo>
                  <a:lnTo>
                    <a:pt x="4289" y="309"/>
                  </a:lnTo>
                  <a:lnTo>
                    <a:pt x="3919" y="154"/>
                  </a:lnTo>
                  <a:lnTo>
                    <a:pt x="3549" y="62"/>
                  </a:lnTo>
                  <a:lnTo>
                    <a:pt x="3178"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8"/>
            <p:cNvSpPr/>
            <p:nvPr/>
          </p:nvSpPr>
          <p:spPr>
            <a:xfrm>
              <a:off x="3442025" y="5022500"/>
              <a:ext cx="36275" cy="92600"/>
            </a:xfrm>
            <a:custGeom>
              <a:avLst/>
              <a:gdLst/>
              <a:ahLst/>
              <a:cxnLst/>
              <a:rect l="l" t="t" r="r" b="b"/>
              <a:pathLst>
                <a:path w="1451" h="3704" extrusionOk="0">
                  <a:moveTo>
                    <a:pt x="587" y="0"/>
                  </a:moveTo>
                  <a:lnTo>
                    <a:pt x="525" y="31"/>
                  </a:lnTo>
                  <a:lnTo>
                    <a:pt x="432" y="62"/>
                  </a:lnTo>
                  <a:lnTo>
                    <a:pt x="371" y="124"/>
                  </a:lnTo>
                  <a:lnTo>
                    <a:pt x="371" y="216"/>
                  </a:lnTo>
                  <a:lnTo>
                    <a:pt x="371" y="988"/>
                  </a:lnTo>
                  <a:lnTo>
                    <a:pt x="371" y="1358"/>
                  </a:lnTo>
                  <a:lnTo>
                    <a:pt x="401" y="1728"/>
                  </a:lnTo>
                  <a:lnTo>
                    <a:pt x="401" y="2191"/>
                  </a:lnTo>
                  <a:lnTo>
                    <a:pt x="371" y="2623"/>
                  </a:lnTo>
                  <a:lnTo>
                    <a:pt x="247" y="3055"/>
                  </a:lnTo>
                  <a:lnTo>
                    <a:pt x="93" y="3487"/>
                  </a:lnTo>
                  <a:lnTo>
                    <a:pt x="31" y="3580"/>
                  </a:lnTo>
                  <a:lnTo>
                    <a:pt x="0" y="3641"/>
                  </a:lnTo>
                  <a:lnTo>
                    <a:pt x="0" y="3703"/>
                  </a:lnTo>
                  <a:lnTo>
                    <a:pt x="1420" y="3703"/>
                  </a:lnTo>
                  <a:lnTo>
                    <a:pt x="1451" y="3641"/>
                  </a:lnTo>
                  <a:lnTo>
                    <a:pt x="1420" y="3580"/>
                  </a:lnTo>
                  <a:lnTo>
                    <a:pt x="1327" y="3518"/>
                  </a:lnTo>
                  <a:lnTo>
                    <a:pt x="1204" y="3271"/>
                  </a:lnTo>
                  <a:lnTo>
                    <a:pt x="1111" y="3024"/>
                  </a:lnTo>
                  <a:lnTo>
                    <a:pt x="1080" y="2746"/>
                  </a:lnTo>
                  <a:lnTo>
                    <a:pt x="1049" y="2469"/>
                  </a:lnTo>
                  <a:lnTo>
                    <a:pt x="1049" y="371"/>
                  </a:lnTo>
                  <a:lnTo>
                    <a:pt x="1019" y="155"/>
                  </a:lnTo>
                  <a:lnTo>
                    <a:pt x="988" y="93"/>
                  </a:lnTo>
                  <a:lnTo>
                    <a:pt x="957" y="31"/>
                  </a:lnTo>
                  <a:lnTo>
                    <a:pt x="895" y="0"/>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a:off x="3458225" y="5349575"/>
              <a:ext cx="13125" cy="113425"/>
            </a:xfrm>
            <a:custGeom>
              <a:avLst/>
              <a:gdLst/>
              <a:ahLst/>
              <a:cxnLst/>
              <a:rect l="l" t="t" r="r" b="b"/>
              <a:pathLst>
                <a:path w="525" h="4537" extrusionOk="0">
                  <a:moveTo>
                    <a:pt x="216" y="1"/>
                  </a:moveTo>
                  <a:lnTo>
                    <a:pt x="93" y="31"/>
                  </a:lnTo>
                  <a:lnTo>
                    <a:pt x="31" y="124"/>
                  </a:lnTo>
                  <a:lnTo>
                    <a:pt x="0" y="247"/>
                  </a:lnTo>
                  <a:lnTo>
                    <a:pt x="0" y="2253"/>
                  </a:lnTo>
                  <a:lnTo>
                    <a:pt x="0" y="2438"/>
                  </a:lnTo>
                  <a:lnTo>
                    <a:pt x="0" y="4259"/>
                  </a:lnTo>
                  <a:lnTo>
                    <a:pt x="31" y="4382"/>
                  </a:lnTo>
                  <a:lnTo>
                    <a:pt x="62" y="4475"/>
                  </a:lnTo>
                  <a:lnTo>
                    <a:pt x="124" y="4537"/>
                  </a:lnTo>
                  <a:lnTo>
                    <a:pt x="247" y="4537"/>
                  </a:lnTo>
                  <a:lnTo>
                    <a:pt x="371" y="4506"/>
                  </a:lnTo>
                  <a:lnTo>
                    <a:pt x="432" y="4475"/>
                  </a:lnTo>
                  <a:lnTo>
                    <a:pt x="494" y="4382"/>
                  </a:lnTo>
                  <a:lnTo>
                    <a:pt x="525" y="4259"/>
                  </a:lnTo>
                  <a:lnTo>
                    <a:pt x="525" y="4135"/>
                  </a:lnTo>
                  <a:lnTo>
                    <a:pt x="525" y="340"/>
                  </a:lnTo>
                  <a:lnTo>
                    <a:pt x="494" y="186"/>
                  </a:lnTo>
                  <a:lnTo>
                    <a:pt x="494" y="124"/>
                  </a:lnTo>
                  <a:lnTo>
                    <a:pt x="463" y="62"/>
                  </a:lnTo>
                  <a:lnTo>
                    <a:pt x="340"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8"/>
            <p:cNvSpPr/>
            <p:nvPr/>
          </p:nvSpPr>
          <p:spPr>
            <a:xfrm>
              <a:off x="3314725" y="4397650"/>
              <a:ext cx="23175" cy="76375"/>
            </a:xfrm>
            <a:custGeom>
              <a:avLst/>
              <a:gdLst/>
              <a:ahLst/>
              <a:cxnLst/>
              <a:rect l="l" t="t" r="r" b="b"/>
              <a:pathLst>
                <a:path w="927" h="3055" extrusionOk="0">
                  <a:moveTo>
                    <a:pt x="495" y="0"/>
                  </a:moveTo>
                  <a:lnTo>
                    <a:pt x="402" y="31"/>
                  </a:lnTo>
                  <a:lnTo>
                    <a:pt x="309" y="679"/>
                  </a:lnTo>
                  <a:lnTo>
                    <a:pt x="1" y="2654"/>
                  </a:lnTo>
                  <a:lnTo>
                    <a:pt x="1" y="2808"/>
                  </a:lnTo>
                  <a:lnTo>
                    <a:pt x="1" y="2901"/>
                  </a:lnTo>
                  <a:lnTo>
                    <a:pt x="93" y="2993"/>
                  </a:lnTo>
                  <a:lnTo>
                    <a:pt x="217" y="3055"/>
                  </a:lnTo>
                  <a:lnTo>
                    <a:pt x="772" y="3055"/>
                  </a:lnTo>
                  <a:lnTo>
                    <a:pt x="834" y="3024"/>
                  </a:lnTo>
                  <a:lnTo>
                    <a:pt x="896" y="2993"/>
                  </a:lnTo>
                  <a:lnTo>
                    <a:pt x="927" y="2931"/>
                  </a:lnTo>
                  <a:lnTo>
                    <a:pt x="927" y="2870"/>
                  </a:lnTo>
                  <a:lnTo>
                    <a:pt x="927" y="2654"/>
                  </a:lnTo>
                  <a:lnTo>
                    <a:pt x="927" y="2499"/>
                  </a:lnTo>
                  <a:lnTo>
                    <a:pt x="587" y="247"/>
                  </a:lnTo>
                  <a:lnTo>
                    <a:pt x="525" y="31"/>
                  </a:lnTo>
                  <a:lnTo>
                    <a:pt x="525" y="0"/>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8"/>
            <p:cNvSpPr/>
            <p:nvPr/>
          </p:nvSpPr>
          <p:spPr>
            <a:xfrm>
              <a:off x="3315500" y="4541125"/>
              <a:ext cx="22400" cy="37825"/>
            </a:xfrm>
            <a:custGeom>
              <a:avLst/>
              <a:gdLst/>
              <a:ahLst/>
              <a:cxnLst/>
              <a:rect l="l" t="t" r="r" b="b"/>
              <a:pathLst>
                <a:path w="896" h="1513" extrusionOk="0">
                  <a:moveTo>
                    <a:pt x="248" y="0"/>
                  </a:moveTo>
                  <a:lnTo>
                    <a:pt x="124" y="62"/>
                  </a:lnTo>
                  <a:lnTo>
                    <a:pt x="32" y="155"/>
                  </a:lnTo>
                  <a:lnTo>
                    <a:pt x="1" y="278"/>
                  </a:lnTo>
                  <a:lnTo>
                    <a:pt x="1" y="402"/>
                  </a:lnTo>
                  <a:lnTo>
                    <a:pt x="32" y="710"/>
                  </a:lnTo>
                  <a:lnTo>
                    <a:pt x="1" y="988"/>
                  </a:lnTo>
                  <a:lnTo>
                    <a:pt x="1" y="1173"/>
                  </a:lnTo>
                  <a:lnTo>
                    <a:pt x="32" y="1296"/>
                  </a:lnTo>
                  <a:lnTo>
                    <a:pt x="124" y="1420"/>
                  </a:lnTo>
                  <a:lnTo>
                    <a:pt x="278" y="1482"/>
                  </a:lnTo>
                  <a:lnTo>
                    <a:pt x="525" y="1512"/>
                  </a:lnTo>
                  <a:lnTo>
                    <a:pt x="680" y="1482"/>
                  </a:lnTo>
                  <a:lnTo>
                    <a:pt x="803" y="1420"/>
                  </a:lnTo>
                  <a:lnTo>
                    <a:pt x="865" y="1296"/>
                  </a:lnTo>
                  <a:lnTo>
                    <a:pt x="896" y="1111"/>
                  </a:lnTo>
                  <a:lnTo>
                    <a:pt x="865" y="618"/>
                  </a:lnTo>
                  <a:lnTo>
                    <a:pt x="865" y="216"/>
                  </a:lnTo>
                  <a:lnTo>
                    <a:pt x="834" y="93"/>
                  </a:lnTo>
                  <a:lnTo>
                    <a:pt x="772" y="31"/>
                  </a:lnTo>
                  <a:lnTo>
                    <a:pt x="618"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3347125" y="4541125"/>
              <a:ext cx="22400" cy="37825"/>
            </a:xfrm>
            <a:custGeom>
              <a:avLst/>
              <a:gdLst/>
              <a:ahLst/>
              <a:cxnLst/>
              <a:rect l="l" t="t" r="r" b="b"/>
              <a:pathLst>
                <a:path w="896" h="1513" extrusionOk="0">
                  <a:moveTo>
                    <a:pt x="217" y="0"/>
                  </a:moveTo>
                  <a:lnTo>
                    <a:pt x="155" y="31"/>
                  </a:lnTo>
                  <a:lnTo>
                    <a:pt x="93" y="62"/>
                  </a:lnTo>
                  <a:lnTo>
                    <a:pt x="63" y="124"/>
                  </a:lnTo>
                  <a:lnTo>
                    <a:pt x="32" y="186"/>
                  </a:lnTo>
                  <a:lnTo>
                    <a:pt x="1" y="402"/>
                  </a:lnTo>
                  <a:lnTo>
                    <a:pt x="1" y="618"/>
                  </a:lnTo>
                  <a:lnTo>
                    <a:pt x="32" y="803"/>
                  </a:lnTo>
                  <a:lnTo>
                    <a:pt x="63" y="1019"/>
                  </a:lnTo>
                  <a:lnTo>
                    <a:pt x="1" y="1204"/>
                  </a:lnTo>
                  <a:lnTo>
                    <a:pt x="1" y="1266"/>
                  </a:lnTo>
                  <a:lnTo>
                    <a:pt x="32" y="1327"/>
                  </a:lnTo>
                  <a:lnTo>
                    <a:pt x="63" y="1389"/>
                  </a:lnTo>
                  <a:lnTo>
                    <a:pt x="124" y="1420"/>
                  </a:lnTo>
                  <a:lnTo>
                    <a:pt x="279" y="1482"/>
                  </a:lnTo>
                  <a:lnTo>
                    <a:pt x="433" y="1512"/>
                  </a:lnTo>
                  <a:lnTo>
                    <a:pt x="556" y="1482"/>
                  </a:lnTo>
                  <a:lnTo>
                    <a:pt x="711" y="1451"/>
                  </a:lnTo>
                  <a:lnTo>
                    <a:pt x="834" y="1358"/>
                  </a:lnTo>
                  <a:lnTo>
                    <a:pt x="896" y="1266"/>
                  </a:lnTo>
                  <a:lnTo>
                    <a:pt x="896" y="1142"/>
                  </a:lnTo>
                  <a:lnTo>
                    <a:pt x="865" y="1019"/>
                  </a:lnTo>
                  <a:lnTo>
                    <a:pt x="865" y="741"/>
                  </a:lnTo>
                  <a:lnTo>
                    <a:pt x="865" y="494"/>
                  </a:lnTo>
                  <a:lnTo>
                    <a:pt x="896" y="247"/>
                  </a:lnTo>
                  <a:lnTo>
                    <a:pt x="865" y="155"/>
                  </a:lnTo>
                  <a:lnTo>
                    <a:pt x="834" y="93"/>
                  </a:lnTo>
                  <a:lnTo>
                    <a:pt x="772" y="62"/>
                  </a:lnTo>
                  <a:lnTo>
                    <a:pt x="680"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p:nvPr/>
          </p:nvSpPr>
          <p:spPr>
            <a:xfrm>
              <a:off x="3021600" y="5166750"/>
              <a:ext cx="114950" cy="304725"/>
            </a:xfrm>
            <a:custGeom>
              <a:avLst/>
              <a:gdLst/>
              <a:ahLst/>
              <a:cxnLst/>
              <a:rect l="l" t="t" r="r" b="b"/>
              <a:pathLst>
                <a:path w="4598" h="12189" extrusionOk="0">
                  <a:moveTo>
                    <a:pt x="1049" y="0"/>
                  </a:moveTo>
                  <a:lnTo>
                    <a:pt x="864" y="62"/>
                  </a:lnTo>
                  <a:lnTo>
                    <a:pt x="648" y="216"/>
                  </a:lnTo>
                  <a:lnTo>
                    <a:pt x="0" y="741"/>
                  </a:lnTo>
                  <a:lnTo>
                    <a:pt x="31" y="803"/>
                  </a:lnTo>
                  <a:lnTo>
                    <a:pt x="371" y="463"/>
                  </a:lnTo>
                  <a:lnTo>
                    <a:pt x="741" y="186"/>
                  </a:lnTo>
                  <a:lnTo>
                    <a:pt x="803" y="402"/>
                  </a:lnTo>
                  <a:lnTo>
                    <a:pt x="1142" y="402"/>
                  </a:lnTo>
                  <a:lnTo>
                    <a:pt x="1389" y="432"/>
                  </a:lnTo>
                  <a:lnTo>
                    <a:pt x="1636" y="494"/>
                  </a:lnTo>
                  <a:lnTo>
                    <a:pt x="1852" y="556"/>
                  </a:lnTo>
                  <a:lnTo>
                    <a:pt x="2037" y="648"/>
                  </a:lnTo>
                  <a:lnTo>
                    <a:pt x="2222" y="741"/>
                  </a:lnTo>
                  <a:lnTo>
                    <a:pt x="2407" y="864"/>
                  </a:lnTo>
                  <a:lnTo>
                    <a:pt x="2561" y="988"/>
                  </a:lnTo>
                  <a:lnTo>
                    <a:pt x="2685" y="1173"/>
                  </a:lnTo>
                  <a:lnTo>
                    <a:pt x="2932" y="1512"/>
                  </a:lnTo>
                  <a:lnTo>
                    <a:pt x="3148" y="1944"/>
                  </a:lnTo>
                  <a:lnTo>
                    <a:pt x="3333" y="2407"/>
                  </a:lnTo>
                  <a:lnTo>
                    <a:pt x="3487" y="2901"/>
                  </a:lnTo>
                  <a:lnTo>
                    <a:pt x="3580" y="3364"/>
                  </a:lnTo>
                  <a:lnTo>
                    <a:pt x="3611" y="3796"/>
                  </a:lnTo>
                  <a:lnTo>
                    <a:pt x="3641" y="4722"/>
                  </a:lnTo>
                  <a:lnTo>
                    <a:pt x="3611" y="6110"/>
                  </a:lnTo>
                  <a:lnTo>
                    <a:pt x="3611" y="7530"/>
                  </a:lnTo>
                  <a:lnTo>
                    <a:pt x="3611" y="9381"/>
                  </a:lnTo>
                  <a:lnTo>
                    <a:pt x="3641" y="11232"/>
                  </a:lnTo>
                  <a:lnTo>
                    <a:pt x="3611" y="11541"/>
                  </a:lnTo>
                  <a:lnTo>
                    <a:pt x="3580" y="11634"/>
                  </a:lnTo>
                  <a:lnTo>
                    <a:pt x="3549" y="11726"/>
                  </a:lnTo>
                  <a:lnTo>
                    <a:pt x="3456" y="11757"/>
                  </a:lnTo>
                  <a:lnTo>
                    <a:pt x="3364" y="11788"/>
                  </a:lnTo>
                  <a:lnTo>
                    <a:pt x="3086" y="11819"/>
                  </a:lnTo>
                  <a:lnTo>
                    <a:pt x="124" y="11819"/>
                  </a:lnTo>
                  <a:lnTo>
                    <a:pt x="124" y="11850"/>
                  </a:lnTo>
                  <a:lnTo>
                    <a:pt x="864" y="11850"/>
                  </a:lnTo>
                  <a:lnTo>
                    <a:pt x="833" y="12004"/>
                  </a:lnTo>
                  <a:lnTo>
                    <a:pt x="803" y="12189"/>
                  </a:lnTo>
                  <a:lnTo>
                    <a:pt x="4228" y="12189"/>
                  </a:lnTo>
                  <a:lnTo>
                    <a:pt x="4228" y="11911"/>
                  </a:lnTo>
                  <a:lnTo>
                    <a:pt x="4413" y="11850"/>
                  </a:lnTo>
                  <a:lnTo>
                    <a:pt x="4598" y="11850"/>
                  </a:lnTo>
                  <a:lnTo>
                    <a:pt x="4444" y="11819"/>
                  </a:lnTo>
                  <a:lnTo>
                    <a:pt x="4289" y="11788"/>
                  </a:lnTo>
                  <a:lnTo>
                    <a:pt x="4197" y="11726"/>
                  </a:lnTo>
                  <a:lnTo>
                    <a:pt x="4104" y="11634"/>
                  </a:lnTo>
                  <a:lnTo>
                    <a:pt x="4043" y="11541"/>
                  </a:lnTo>
                  <a:lnTo>
                    <a:pt x="4012" y="11387"/>
                  </a:lnTo>
                  <a:lnTo>
                    <a:pt x="3981" y="10986"/>
                  </a:lnTo>
                  <a:lnTo>
                    <a:pt x="3981" y="9381"/>
                  </a:lnTo>
                  <a:lnTo>
                    <a:pt x="3981" y="3950"/>
                  </a:lnTo>
                  <a:lnTo>
                    <a:pt x="3950" y="3395"/>
                  </a:lnTo>
                  <a:lnTo>
                    <a:pt x="3857" y="2901"/>
                  </a:lnTo>
                  <a:lnTo>
                    <a:pt x="3734" y="2407"/>
                  </a:lnTo>
                  <a:lnTo>
                    <a:pt x="3518" y="1975"/>
                  </a:lnTo>
                  <a:lnTo>
                    <a:pt x="3271" y="1574"/>
                  </a:lnTo>
                  <a:lnTo>
                    <a:pt x="2963" y="1204"/>
                  </a:lnTo>
                  <a:lnTo>
                    <a:pt x="2623" y="834"/>
                  </a:lnTo>
                  <a:lnTo>
                    <a:pt x="2191" y="525"/>
                  </a:lnTo>
                  <a:lnTo>
                    <a:pt x="1790" y="278"/>
                  </a:lnTo>
                  <a:lnTo>
                    <a:pt x="1481" y="124"/>
                  </a:lnTo>
                  <a:lnTo>
                    <a:pt x="1265" y="31"/>
                  </a:lnTo>
                  <a:lnTo>
                    <a:pt x="1142" y="0"/>
                  </a:lnTo>
                  <a:close/>
                </a:path>
              </a:pathLst>
            </a:custGeom>
            <a:solidFill>
              <a:srgbClr val="E68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8"/>
            <p:cNvSpPr/>
            <p:nvPr/>
          </p:nvSpPr>
          <p:spPr>
            <a:xfrm>
              <a:off x="3023125" y="5462975"/>
              <a:ext cx="20100" cy="8500"/>
            </a:xfrm>
            <a:custGeom>
              <a:avLst/>
              <a:gdLst/>
              <a:ahLst/>
              <a:cxnLst/>
              <a:rect l="l" t="t" r="r" b="b"/>
              <a:pathLst>
                <a:path w="804" h="340" extrusionOk="0">
                  <a:moveTo>
                    <a:pt x="63" y="1"/>
                  </a:moveTo>
                  <a:lnTo>
                    <a:pt x="32" y="155"/>
                  </a:lnTo>
                  <a:lnTo>
                    <a:pt x="1" y="247"/>
                  </a:lnTo>
                  <a:lnTo>
                    <a:pt x="1" y="309"/>
                  </a:lnTo>
                  <a:lnTo>
                    <a:pt x="124" y="340"/>
                  </a:lnTo>
                  <a:lnTo>
                    <a:pt x="742" y="340"/>
                  </a:lnTo>
                  <a:lnTo>
                    <a:pt x="772" y="155"/>
                  </a:lnTo>
                  <a:lnTo>
                    <a:pt x="803" y="1"/>
                  </a:lnTo>
                  <a:close/>
                </a:path>
              </a:pathLst>
            </a:custGeom>
            <a:solidFill>
              <a:srgbClr val="E68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8"/>
            <p:cNvSpPr/>
            <p:nvPr/>
          </p:nvSpPr>
          <p:spPr>
            <a:xfrm>
              <a:off x="3022375" y="5171375"/>
              <a:ext cx="19300" cy="23175"/>
            </a:xfrm>
            <a:custGeom>
              <a:avLst/>
              <a:gdLst/>
              <a:ahLst/>
              <a:cxnLst/>
              <a:rect l="l" t="t" r="r" b="b"/>
              <a:pathLst>
                <a:path w="772" h="927" extrusionOk="0">
                  <a:moveTo>
                    <a:pt x="710" y="1"/>
                  </a:moveTo>
                  <a:lnTo>
                    <a:pt x="340" y="278"/>
                  </a:lnTo>
                  <a:lnTo>
                    <a:pt x="0" y="618"/>
                  </a:lnTo>
                  <a:lnTo>
                    <a:pt x="31" y="772"/>
                  </a:lnTo>
                  <a:lnTo>
                    <a:pt x="31" y="926"/>
                  </a:lnTo>
                  <a:lnTo>
                    <a:pt x="216" y="772"/>
                  </a:lnTo>
                  <a:lnTo>
                    <a:pt x="340" y="649"/>
                  </a:lnTo>
                  <a:lnTo>
                    <a:pt x="463" y="433"/>
                  </a:lnTo>
                  <a:lnTo>
                    <a:pt x="525" y="371"/>
                  </a:lnTo>
                  <a:lnTo>
                    <a:pt x="586" y="309"/>
                  </a:lnTo>
                  <a:lnTo>
                    <a:pt x="648" y="247"/>
                  </a:lnTo>
                  <a:lnTo>
                    <a:pt x="772" y="217"/>
                  </a:lnTo>
                  <a:lnTo>
                    <a:pt x="710" y="1"/>
                  </a:lnTo>
                  <a:close/>
                </a:path>
              </a:pathLst>
            </a:custGeom>
            <a:solidFill>
              <a:srgbClr val="E68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8"/>
            <p:cNvSpPr/>
            <p:nvPr/>
          </p:nvSpPr>
          <p:spPr>
            <a:xfrm>
              <a:off x="3127275" y="5462975"/>
              <a:ext cx="16225" cy="8500"/>
            </a:xfrm>
            <a:custGeom>
              <a:avLst/>
              <a:gdLst/>
              <a:ahLst/>
              <a:cxnLst/>
              <a:rect l="l" t="t" r="r" b="b"/>
              <a:pathLst>
                <a:path w="649" h="340" extrusionOk="0">
                  <a:moveTo>
                    <a:pt x="186" y="1"/>
                  </a:moveTo>
                  <a:lnTo>
                    <a:pt x="1" y="62"/>
                  </a:lnTo>
                  <a:lnTo>
                    <a:pt x="1" y="340"/>
                  </a:lnTo>
                  <a:lnTo>
                    <a:pt x="556" y="340"/>
                  </a:lnTo>
                  <a:lnTo>
                    <a:pt x="649" y="309"/>
                  </a:lnTo>
                  <a:lnTo>
                    <a:pt x="649" y="31"/>
                  </a:lnTo>
                  <a:lnTo>
                    <a:pt x="556" y="1"/>
                  </a:lnTo>
                  <a:close/>
                </a:path>
              </a:pathLst>
            </a:custGeom>
            <a:solidFill>
              <a:srgbClr val="E68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8"/>
            <p:cNvSpPr/>
            <p:nvPr/>
          </p:nvSpPr>
          <p:spPr>
            <a:xfrm>
              <a:off x="4315275" y="5138200"/>
              <a:ext cx="94900" cy="326350"/>
            </a:xfrm>
            <a:custGeom>
              <a:avLst/>
              <a:gdLst/>
              <a:ahLst/>
              <a:cxnLst/>
              <a:rect l="l" t="t" r="r" b="b"/>
              <a:pathLst>
                <a:path w="3796" h="13054" extrusionOk="0">
                  <a:moveTo>
                    <a:pt x="309" y="1"/>
                  </a:moveTo>
                  <a:lnTo>
                    <a:pt x="216" y="62"/>
                  </a:lnTo>
                  <a:lnTo>
                    <a:pt x="124" y="93"/>
                  </a:lnTo>
                  <a:lnTo>
                    <a:pt x="62" y="186"/>
                  </a:lnTo>
                  <a:lnTo>
                    <a:pt x="31" y="248"/>
                  </a:lnTo>
                  <a:lnTo>
                    <a:pt x="0" y="494"/>
                  </a:lnTo>
                  <a:lnTo>
                    <a:pt x="0" y="803"/>
                  </a:lnTo>
                  <a:lnTo>
                    <a:pt x="0" y="1112"/>
                  </a:lnTo>
                  <a:lnTo>
                    <a:pt x="31" y="2901"/>
                  </a:lnTo>
                  <a:lnTo>
                    <a:pt x="0" y="4722"/>
                  </a:lnTo>
                  <a:lnTo>
                    <a:pt x="31" y="5493"/>
                  </a:lnTo>
                  <a:lnTo>
                    <a:pt x="62" y="5709"/>
                  </a:lnTo>
                  <a:lnTo>
                    <a:pt x="93" y="5771"/>
                  </a:lnTo>
                  <a:lnTo>
                    <a:pt x="124" y="5833"/>
                  </a:lnTo>
                  <a:lnTo>
                    <a:pt x="185" y="5894"/>
                  </a:lnTo>
                  <a:lnTo>
                    <a:pt x="278" y="5925"/>
                  </a:lnTo>
                  <a:lnTo>
                    <a:pt x="463" y="5987"/>
                  </a:lnTo>
                  <a:lnTo>
                    <a:pt x="803" y="6018"/>
                  </a:lnTo>
                  <a:lnTo>
                    <a:pt x="1759" y="6018"/>
                  </a:lnTo>
                  <a:lnTo>
                    <a:pt x="1913" y="6049"/>
                  </a:lnTo>
                  <a:lnTo>
                    <a:pt x="1975" y="6080"/>
                  </a:lnTo>
                  <a:lnTo>
                    <a:pt x="2037" y="6172"/>
                  </a:lnTo>
                  <a:lnTo>
                    <a:pt x="2037" y="6296"/>
                  </a:lnTo>
                  <a:lnTo>
                    <a:pt x="2099" y="6944"/>
                  </a:lnTo>
                  <a:lnTo>
                    <a:pt x="2099" y="7129"/>
                  </a:lnTo>
                  <a:lnTo>
                    <a:pt x="2068" y="7283"/>
                  </a:lnTo>
                  <a:lnTo>
                    <a:pt x="2006" y="7406"/>
                  </a:lnTo>
                  <a:lnTo>
                    <a:pt x="1944" y="7499"/>
                  </a:lnTo>
                  <a:lnTo>
                    <a:pt x="1821" y="7561"/>
                  </a:lnTo>
                  <a:lnTo>
                    <a:pt x="1728" y="7592"/>
                  </a:lnTo>
                  <a:lnTo>
                    <a:pt x="1451" y="7592"/>
                  </a:lnTo>
                  <a:lnTo>
                    <a:pt x="895" y="7561"/>
                  </a:lnTo>
                  <a:lnTo>
                    <a:pt x="340" y="7592"/>
                  </a:lnTo>
                  <a:lnTo>
                    <a:pt x="185" y="7592"/>
                  </a:lnTo>
                  <a:lnTo>
                    <a:pt x="93" y="7653"/>
                  </a:lnTo>
                  <a:lnTo>
                    <a:pt x="31" y="7746"/>
                  </a:lnTo>
                  <a:lnTo>
                    <a:pt x="0" y="7900"/>
                  </a:lnTo>
                  <a:lnTo>
                    <a:pt x="0" y="8054"/>
                  </a:lnTo>
                  <a:lnTo>
                    <a:pt x="31" y="8394"/>
                  </a:lnTo>
                  <a:lnTo>
                    <a:pt x="62" y="8486"/>
                  </a:lnTo>
                  <a:lnTo>
                    <a:pt x="93" y="8579"/>
                  </a:lnTo>
                  <a:lnTo>
                    <a:pt x="185" y="8610"/>
                  </a:lnTo>
                  <a:lnTo>
                    <a:pt x="278" y="8641"/>
                  </a:lnTo>
                  <a:lnTo>
                    <a:pt x="3086" y="8641"/>
                  </a:lnTo>
                  <a:lnTo>
                    <a:pt x="3179" y="8702"/>
                  </a:lnTo>
                  <a:lnTo>
                    <a:pt x="3209" y="8795"/>
                  </a:lnTo>
                  <a:lnTo>
                    <a:pt x="3240" y="8949"/>
                  </a:lnTo>
                  <a:lnTo>
                    <a:pt x="3271" y="9505"/>
                  </a:lnTo>
                  <a:lnTo>
                    <a:pt x="3271" y="9721"/>
                  </a:lnTo>
                  <a:lnTo>
                    <a:pt x="3271" y="9875"/>
                  </a:lnTo>
                  <a:lnTo>
                    <a:pt x="3240" y="9998"/>
                  </a:lnTo>
                  <a:lnTo>
                    <a:pt x="3179" y="10091"/>
                  </a:lnTo>
                  <a:lnTo>
                    <a:pt x="3086" y="10153"/>
                  </a:lnTo>
                  <a:lnTo>
                    <a:pt x="2963" y="10184"/>
                  </a:lnTo>
                  <a:lnTo>
                    <a:pt x="2592" y="10214"/>
                  </a:lnTo>
                  <a:lnTo>
                    <a:pt x="216" y="10214"/>
                  </a:lnTo>
                  <a:lnTo>
                    <a:pt x="155" y="10245"/>
                  </a:lnTo>
                  <a:lnTo>
                    <a:pt x="93" y="10276"/>
                  </a:lnTo>
                  <a:lnTo>
                    <a:pt x="62" y="10338"/>
                  </a:lnTo>
                  <a:lnTo>
                    <a:pt x="31" y="10400"/>
                  </a:lnTo>
                  <a:lnTo>
                    <a:pt x="0" y="10585"/>
                  </a:lnTo>
                  <a:lnTo>
                    <a:pt x="31" y="11572"/>
                  </a:lnTo>
                  <a:lnTo>
                    <a:pt x="31" y="12066"/>
                  </a:lnTo>
                  <a:lnTo>
                    <a:pt x="0" y="12560"/>
                  </a:lnTo>
                  <a:lnTo>
                    <a:pt x="0" y="12745"/>
                  </a:lnTo>
                  <a:lnTo>
                    <a:pt x="31" y="12806"/>
                  </a:lnTo>
                  <a:lnTo>
                    <a:pt x="93" y="12868"/>
                  </a:lnTo>
                  <a:lnTo>
                    <a:pt x="216" y="12961"/>
                  </a:lnTo>
                  <a:lnTo>
                    <a:pt x="432" y="12992"/>
                  </a:lnTo>
                  <a:lnTo>
                    <a:pt x="679" y="12992"/>
                  </a:lnTo>
                  <a:lnTo>
                    <a:pt x="2315" y="12961"/>
                  </a:lnTo>
                  <a:lnTo>
                    <a:pt x="2531" y="12992"/>
                  </a:lnTo>
                  <a:lnTo>
                    <a:pt x="2716" y="13053"/>
                  </a:lnTo>
                  <a:lnTo>
                    <a:pt x="2747" y="12992"/>
                  </a:lnTo>
                  <a:lnTo>
                    <a:pt x="3333" y="12992"/>
                  </a:lnTo>
                  <a:lnTo>
                    <a:pt x="3518" y="12961"/>
                  </a:lnTo>
                  <a:lnTo>
                    <a:pt x="3641" y="12899"/>
                  </a:lnTo>
                  <a:lnTo>
                    <a:pt x="3734" y="12776"/>
                  </a:lnTo>
                  <a:lnTo>
                    <a:pt x="3765" y="12590"/>
                  </a:lnTo>
                  <a:lnTo>
                    <a:pt x="3796" y="12405"/>
                  </a:lnTo>
                  <a:lnTo>
                    <a:pt x="3796" y="12189"/>
                  </a:lnTo>
                  <a:lnTo>
                    <a:pt x="3765" y="9998"/>
                  </a:lnTo>
                  <a:lnTo>
                    <a:pt x="3765" y="2222"/>
                  </a:lnTo>
                  <a:lnTo>
                    <a:pt x="3765" y="1729"/>
                  </a:lnTo>
                  <a:lnTo>
                    <a:pt x="3796" y="1266"/>
                  </a:lnTo>
                  <a:lnTo>
                    <a:pt x="3796" y="865"/>
                  </a:lnTo>
                  <a:lnTo>
                    <a:pt x="3796" y="494"/>
                  </a:lnTo>
                  <a:lnTo>
                    <a:pt x="3765" y="248"/>
                  </a:lnTo>
                  <a:lnTo>
                    <a:pt x="3703" y="155"/>
                  </a:lnTo>
                  <a:lnTo>
                    <a:pt x="3672" y="93"/>
                  </a:lnTo>
                  <a:lnTo>
                    <a:pt x="3611" y="62"/>
                  </a:lnTo>
                  <a:lnTo>
                    <a:pt x="3518" y="32"/>
                  </a:lnTo>
                  <a:lnTo>
                    <a:pt x="3271" y="1"/>
                  </a:lnTo>
                  <a:lnTo>
                    <a:pt x="2685" y="1"/>
                  </a:lnTo>
                  <a:lnTo>
                    <a:pt x="2561" y="32"/>
                  </a:lnTo>
                  <a:lnTo>
                    <a:pt x="1389" y="32"/>
                  </a:lnTo>
                  <a:lnTo>
                    <a:pt x="556" y="1"/>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8"/>
            <p:cNvSpPr/>
            <p:nvPr/>
          </p:nvSpPr>
          <p:spPr>
            <a:xfrm>
              <a:off x="4382375" y="5138200"/>
              <a:ext cx="14700" cy="25"/>
            </a:xfrm>
            <a:custGeom>
              <a:avLst/>
              <a:gdLst/>
              <a:ahLst/>
              <a:cxnLst/>
              <a:rect l="l" t="t" r="r" b="b"/>
              <a:pathLst>
                <a:path w="588" h="1" extrusionOk="0">
                  <a:moveTo>
                    <a:pt x="1" y="1"/>
                  </a:moveTo>
                  <a:lnTo>
                    <a:pt x="1" y="1"/>
                  </a:lnTo>
                  <a:lnTo>
                    <a:pt x="587" y="1"/>
                  </a:lnTo>
                  <a:lnTo>
                    <a:pt x="587" y="1"/>
                  </a:lnTo>
                  <a:lnTo>
                    <a:pt x="1" y="1"/>
                  </a:lnTo>
                  <a:lnTo>
                    <a:pt x="1" y="1"/>
                  </a:lnTo>
                  <a:lnTo>
                    <a:pt x="1" y="1"/>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8"/>
            <p:cNvSpPr/>
            <p:nvPr/>
          </p:nvSpPr>
          <p:spPr>
            <a:xfrm>
              <a:off x="4383150" y="5464525"/>
              <a:ext cx="25" cy="25"/>
            </a:xfrm>
            <a:custGeom>
              <a:avLst/>
              <a:gdLst/>
              <a:ahLst/>
              <a:cxnLst/>
              <a:rect l="l" t="t" r="r" b="b"/>
              <a:pathLst>
                <a:path w="1" h="1" extrusionOk="0">
                  <a:moveTo>
                    <a:pt x="1" y="0"/>
                  </a:moveTo>
                  <a:lnTo>
                    <a:pt x="1" y="0"/>
                  </a:lnTo>
                  <a:lnTo>
                    <a:pt x="1" y="0"/>
                  </a:lnTo>
                  <a:lnTo>
                    <a:pt x="1" y="0"/>
                  </a:lnTo>
                  <a:lnTo>
                    <a:pt x="1" y="0"/>
                  </a:lnTo>
                  <a:lnTo>
                    <a:pt x="1" y="0"/>
                  </a:lnTo>
                  <a:lnTo>
                    <a:pt x="1"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8"/>
            <p:cNvSpPr/>
            <p:nvPr/>
          </p:nvSpPr>
          <p:spPr>
            <a:xfrm>
              <a:off x="4314500" y="4795700"/>
              <a:ext cx="95675" cy="233750"/>
            </a:xfrm>
            <a:custGeom>
              <a:avLst/>
              <a:gdLst/>
              <a:ahLst/>
              <a:cxnLst/>
              <a:rect l="l" t="t" r="r" b="b"/>
              <a:pathLst>
                <a:path w="3827" h="9350" extrusionOk="0">
                  <a:moveTo>
                    <a:pt x="556" y="0"/>
                  </a:moveTo>
                  <a:lnTo>
                    <a:pt x="309" y="31"/>
                  </a:lnTo>
                  <a:lnTo>
                    <a:pt x="216" y="62"/>
                  </a:lnTo>
                  <a:lnTo>
                    <a:pt x="124" y="124"/>
                  </a:lnTo>
                  <a:lnTo>
                    <a:pt x="93" y="185"/>
                  </a:lnTo>
                  <a:lnTo>
                    <a:pt x="31" y="278"/>
                  </a:lnTo>
                  <a:lnTo>
                    <a:pt x="31" y="556"/>
                  </a:lnTo>
                  <a:lnTo>
                    <a:pt x="62" y="1883"/>
                  </a:lnTo>
                  <a:lnTo>
                    <a:pt x="62" y="3611"/>
                  </a:lnTo>
                  <a:lnTo>
                    <a:pt x="31" y="4475"/>
                  </a:lnTo>
                  <a:lnTo>
                    <a:pt x="0" y="5339"/>
                  </a:lnTo>
                  <a:lnTo>
                    <a:pt x="0" y="5555"/>
                  </a:lnTo>
                  <a:lnTo>
                    <a:pt x="31" y="5709"/>
                  </a:lnTo>
                  <a:lnTo>
                    <a:pt x="93" y="5832"/>
                  </a:lnTo>
                  <a:lnTo>
                    <a:pt x="186" y="5925"/>
                  </a:lnTo>
                  <a:lnTo>
                    <a:pt x="309" y="5987"/>
                  </a:lnTo>
                  <a:lnTo>
                    <a:pt x="432" y="6048"/>
                  </a:lnTo>
                  <a:lnTo>
                    <a:pt x="803" y="6048"/>
                  </a:lnTo>
                  <a:lnTo>
                    <a:pt x="1173" y="6017"/>
                  </a:lnTo>
                  <a:lnTo>
                    <a:pt x="1543" y="5987"/>
                  </a:lnTo>
                  <a:lnTo>
                    <a:pt x="1852" y="6048"/>
                  </a:lnTo>
                  <a:lnTo>
                    <a:pt x="1975" y="6079"/>
                  </a:lnTo>
                  <a:lnTo>
                    <a:pt x="2037" y="6110"/>
                  </a:lnTo>
                  <a:lnTo>
                    <a:pt x="2099" y="6203"/>
                  </a:lnTo>
                  <a:lnTo>
                    <a:pt x="2130" y="6295"/>
                  </a:lnTo>
                  <a:lnTo>
                    <a:pt x="2191" y="6604"/>
                  </a:lnTo>
                  <a:lnTo>
                    <a:pt x="2191" y="6789"/>
                  </a:lnTo>
                  <a:lnTo>
                    <a:pt x="2191" y="6974"/>
                  </a:lnTo>
                  <a:lnTo>
                    <a:pt x="2130" y="7128"/>
                  </a:lnTo>
                  <a:lnTo>
                    <a:pt x="2068" y="7252"/>
                  </a:lnTo>
                  <a:lnTo>
                    <a:pt x="1944" y="7344"/>
                  </a:lnTo>
                  <a:lnTo>
                    <a:pt x="1821" y="7437"/>
                  </a:lnTo>
                  <a:lnTo>
                    <a:pt x="1667" y="7499"/>
                  </a:lnTo>
                  <a:lnTo>
                    <a:pt x="1482" y="7529"/>
                  </a:lnTo>
                  <a:lnTo>
                    <a:pt x="988" y="7591"/>
                  </a:lnTo>
                  <a:lnTo>
                    <a:pt x="494" y="7560"/>
                  </a:lnTo>
                  <a:lnTo>
                    <a:pt x="309" y="7560"/>
                  </a:lnTo>
                  <a:lnTo>
                    <a:pt x="186" y="7622"/>
                  </a:lnTo>
                  <a:lnTo>
                    <a:pt x="93" y="7745"/>
                  </a:lnTo>
                  <a:lnTo>
                    <a:pt x="62" y="7931"/>
                  </a:lnTo>
                  <a:lnTo>
                    <a:pt x="62" y="8270"/>
                  </a:lnTo>
                  <a:lnTo>
                    <a:pt x="93" y="8424"/>
                  </a:lnTo>
                  <a:lnTo>
                    <a:pt x="155" y="8548"/>
                  </a:lnTo>
                  <a:lnTo>
                    <a:pt x="247" y="8609"/>
                  </a:lnTo>
                  <a:lnTo>
                    <a:pt x="402" y="8640"/>
                  </a:lnTo>
                  <a:lnTo>
                    <a:pt x="648" y="8640"/>
                  </a:lnTo>
                  <a:lnTo>
                    <a:pt x="988" y="8609"/>
                  </a:lnTo>
                  <a:lnTo>
                    <a:pt x="1358" y="8609"/>
                  </a:lnTo>
                  <a:lnTo>
                    <a:pt x="2068" y="8640"/>
                  </a:lnTo>
                  <a:lnTo>
                    <a:pt x="2469" y="8609"/>
                  </a:lnTo>
                  <a:lnTo>
                    <a:pt x="2870" y="8609"/>
                  </a:lnTo>
                  <a:lnTo>
                    <a:pt x="3086" y="8671"/>
                  </a:lnTo>
                  <a:lnTo>
                    <a:pt x="3148" y="8702"/>
                  </a:lnTo>
                  <a:lnTo>
                    <a:pt x="3210" y="8764"/>
                  </a:lnTo>
                  <a:lnTo>
                    <a:pt x="3271" y="8825"/>
                  </a:lnTo>
                  <a:lnTo>
                    <a:pt x="3302" y="8918"/>
                  </a:lnTo>
                  <a:lnTo>
                    <a:pt x="3333" y="9165"/>
                  </a:lnTo>
                  <a:lnTo>
                    <a:pt x="3333" y="9257"/>
                  </a:lnTo>
                  <a:lnTo>
                    <a:pt x="3333" y="9350"/>
                  </a:lnTo>
                  <a:lnTo>
                    <a:pt x="3518" y="9319"/>
                  </a:lnTo>
                  <a:lnTo>
                    <a:pt x="3642" y="9257"/>
                  </a:lnTo>
                  <a:lnTo>
                    <a:pt x="3734" y="9165"/>
                  </a:lnTo>
                  <a:lnTo>
                    <a:pt x="3765" y="9041"/>
                  </a:lnTo>
                  <a:lnTo>
                    <a:pt x="3827" y="8856"/>
                  </a:lnTo>
                  <a:lnTo>
                    <a:pt x="3827" y="8671"/>
                  </a:lnTo>
                  <a:lnTo>
                    <a:pt x="3796" y="7252"/>
                  </a:lnTo>
                  <a:lnTo>
                    <a:pt x="3796" y="2160"/>
                  </a:lnTo>
                  <a:lnTo>
                    <a:pt x="3827" y="494"/>
                  </a:lnTo>
                  <a:lnTo>
                    <a:pt x="3796" y="247"/>
                  </a:lnTo>
                  <a:lnTo>
                    <a:pt x="3765" y="155"/>
                  </a:lnTo>
                  <a:lnTo>
                    <a:pt x="3703" y="93"/>
                  </a:lnTo>
                  <a:lnTo>
                    <a:pt x="3642" y="31"/>
                  </a:lnTo>
                  <a:lnTo>
                    <a:pt x="3549"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8"/>
            <p:cNvSpPr/>
            <p:nvPr/>
          </p:nvSpPr>
          <p:spPr>
            <a:xfrm>
              <a:off x="4417875" y="5362700"/>
              <a:ext cx="95675" cy="21625"/>
            </a:xfrm>
            <a:custGeom>
              <a:avLst/>
              <a:gdLst/>
              <a:ahLst/>
              <a:cxnLst/>
              <a:rect l="l" t="t" r="r" b="b"/>
              <a:pathLst>
                <a:path w="3827" h="865" extrusionOk="0">
                  <a:moveTo>
                    <a:pt x="340" y="0"/>
                  </a:moveTo>
                  <a:lnTo>
                    <a:pt x="247" y="31"/>
                  </a:lnTo>
                  <a:lnTo>
                    <a:pt x="155" y="62"/>
                  </a:lnTo>
                  <a:lnTo>
                    <a:pt x="62" y="154"/>
                  </a:lnTo>
                  <a:lnTo>
                    <a:pt x="31" y="309"/>
                  </a:lnTo>
                  <a:lnTo>
                    <a:pt x="0" y="432"/>
                  </a:lnTo>
                  <a:lnTo>
                    <a:pt x="0" y="556"/>
                  </a:lnTo>
                  <a:lnTo>
                    <a:pt x="62" y="710"/>
                  </a:lnTo>
                  <a:lnTo>
                    <a:pt x="124" y="802"/>
                  </a:lnTo>
                  <a:lnTo>
                    <a:pt x="216" y="864"/>
                  </a:lnTo>
                  <a:lnTo>
                    <a:pt x="3425" y="864"/>
                  </a:lnTo>
                  <a:lnTo>
                    <a:pt x="3610" y="833"/>
                  </a:lnTo>
                  <a:lnTo>
                    <a:pt x="3672" y="802"/>
                  </a:lnTo>
                  <a:lnTo>
                    <a:pt x="3734" y="772"/>
                  </a:lnTo>
                  <a:lnTo>
                    <a:pt x="3796" y="617"/>
                  </a:lnTo>
                  <a:lnTo>
                    <a:pt x="3826" y="401"/>
                  </a:lnTo>
                  <a:lnTo>
                    <a:pt x="3796" y="247"/>
                  </a:lnTo>
                  <a:lnTo>
                    <a:pt x="3734" y="124"/>
                  </a:lnTo>
                  <a:lnTo>
                    <a:pt x="3610" y="31"/>
                  </a:lnTo>
                  <a:lnTo>
                    <a:pt x="3425" y="0"/>
                  </a:lnTo>
                  <a:lnTo>
                    <a:pt x="3117" y="31"/>
                  </a:lnTo>
                  <a:lnTo>
                    <a:pt x="1111" y="31"/>
                  </a:lnTo>
                  <a:lnTo>
                    <a:pt x="463"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8"/>
            <p:cNvSpPr/>
            <p:nvPr/>
          </p:nvSpPr>
          <p:spPr>
            <a:xfrm>
              <a:off x="4429450" y="5384300"/>
              <a:ext cx="74075" cy="25"/>
            </a:xfrm>
            <a:custGeom>
              <a:avLst/>
              <a:gdLst/>
              <a:ahLst/>
              <a:cxnLst/>
              <a:rect l="l" t="t" r="r" b="b"/>
              <a:pathLst>
                <a:path w="2963" h="1" extrusionOk="0">
                  <a:moveTo>
                    <a:pt x="1450" y="0"/>
                  </a:moveTo>
                  <a:lnTo>
                    <a:pt x="1450" y="0"/>
                  </a:lnTo>
                  <a:lnTo>
                    <a:pt x="0" y="0"/>
                  </a:lnTo>
                  <a:lnTo>
                    <a:pt x="0" y="0"/>
                  </a:lnTo>
                  <a:lnTo>
                    <a:pt x="1450" y="0"/>
                  </a:lnTo>
                  <a:lnTo>
                    <a:pt x="1450" y="0"/>
                  </a:lnTo>
                  <a:lnTo>
                    <a:pt x="2962" y="0"/>
                  </a:lnTo>
                  <a:lnTo>
                    <a:pt x="2962" y="0"/>
                  </a:lnTo>
                  <a:lnTo>
                    <a:pt x="1450" y="0"/>
                  </a:lnTo>
                  <a:lnTo>
                    <a:pt x="1450"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p:cNvSpPr/>
            <p:nvPr/>
          </p:nvSpPr>
          <p:spPr>
            <a:xfrm>
              <a:off x="4418650" y="4955375"/>
              <a:ext cx="94900" cy="20075"/>
            </a:xfrm>
            <a:custGeom>
              <a:avLst/>
              <a:gdLst/>
              <a:ahLst/>
              <a:cxnLst/>
              <a:rect l="l" t="t" r="r" b="b"/>
              <a:pathLst>
                <a:path w="3796" h="803" extrusionOk="0">
                  <a:moveTo>
                    <a:pt x="370" y="1"/>
                  </a:moveTo>
                  <a:lnTo>
                    <a:pt x="216" y="32"/>
                  </a:lnTo>
                  <a:lnTo>
                    <a:pt x="93" y="93"/>
                  </a:lnTo>
                  <a:lnTo>
                    <a:pt x="31" y="217"/>
                  </a:lnTo>
                  <a:lnTo>
                    <a:pt x="0" y="371"/>
                  </a:lnTo>
                  <a:lnTo>
                    <a:pt x="0" y="587"/>
                  </a:lnTo>
                  <a:lnTo>
                    <a:pt x="31" y="649"/>
                  </a:lnTo>
                  <a:lnTo>
                    <a:pt x="93" y="710"/>
                  </a:lnTo>
                  <a:lnTo>
                    <a:pt x="154" y="772"/>
                  </a:lnTo>
                  <a:lnTo>
                    <a:pt x="216" y="803"/>
                  </a:lnTo>
                  <a:lnTo>
                    <a:pt x="3487" y="803"/>
                  </a:lnTo>
                  <a:lnTo>
                    <a:pt x="3579" y="772"/>
                  </a:lnTo>
                  <a:lnTo>
                    <a:pt x="3641" y="741"/>
                  </a:lnTo>
                  <a:lnTo>
                    <a:pt x="3703" y="649"/>
                  </a:lnTo>
                  <a:lnTo>
                    <a:pt x="3765" y="525"/>
                  </a:lnTo>
                  <a:lnTo>
                    <a:pt x="3795" y="402"/>
                  </a:lnTo>
                  <a:lnTo>
                    <a:pt x="3795" y="309"/>
                  </a:lnTo>
                  <a:lnTo>
                    <a:pt x="3734" y="217"/>
                  </a:lnTo>
                  <a:lnTo>
                    <a:pt x="3672" y="124"/>
                  </a:lnTo>
                  <a:lnTo>
                    <a:pt x="3579" y="62"/>
                  </a:lnTo>
                  <a:lnTo>
                    <a:pt x="3487" y="32"/>
                  </a:lnTo>
                  <a:lnTo>
                    <a:pt x="3333"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p:cNvSpPr/>
            <p:nvPr/>
          </p:nvSpPr>
          <p:spPr>
            <a:xfrm>
              <a:off x="4447175" y="4955375"/>
              <a:ext cx="37050" cy="25"/>
            </a:xfrm>
            <a:custGeom>
              <a:avLst/>
              <a:gdLst/>
              <a:ahLst/>
              <a:cxnLst/>
              <a:rect l="l" t="t" r="r" b="b"/>
              <a:pathLst>
                <a:path w="1482" h="1" extrusionOk="0">
                  <a:moveTo>
                    <a:pt x="1482" y="1"/>
                  </a:moveTo>
                  <a:lnTo>
                    <a:pt x="1482" y="1"/>
                  </a:lnTo>
                  <a:lnTo>
                    <a:pt x="772" y="1"/>
                  </a:lnTo>
                  <a:lnTo>
                    <a:pt x="772" y="1"/>
                  </a:lnTo>
                  <a:lnTo>
                    <a:pt x="1" y="1"/>
                  </a:lnTo>
                  <a:lnTo>
                    <a:pt x="1" y="1"/>
                  </a:lnTo>
                  <a:lnTo>
                    <a:pt x="772" y="1"/>
                  </a:lnTo>
                  <a:lnTo>
                    <a:pt x="772" y="1"/>
                  </a:lnTo>
                  <a:lnTo>
                    <a:pt x="1482" y="1"/>
                  </a:lnTo>
                  <a:lnTo>
                    <a:pt x="1482"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p:cNvSpPr/>
            <p:nvPr/>
          </p:nvSpPr>
          <p:spPr>
            <a:xfrm>
              <a:off x="4417875" y="5297900"/>
              <a:ext cx="95675" cy="20075"/>
            </a:xfrm>
            <a:custGeom>
              <a:avLst/>
              <a:gdLst/>
              <a:ahLst/>
              <a:cxnLst/>
              <a:rect l="l" t="t" r="r" b="b"/>
              <a:pathLst>
                <a:path w="3827" h="803" extrusionOk="0">
                  <a:moveTo>
                    <a:pt x="340" y="0"/>
                  </a:moveTo>
                  <a:lnTo>
                    <a:pt x="247" y="31"/>
                  </a:lnTo>
                  <a:lnTo>
                    <a:pt x="155" y="62"/>
                  </a:lnTo>
                  <a:lnTo>
                    <a:pt x="93" y="154"/>
                  </a:lnTo>
                  <a:lnTo>
                    <a:pt x="31" y="278"/>
                  </a:lnTo>
                  <a:lnTo>
                    <a:pt x="0" y="401"/>
                  </a:lnTo>
                  <a:lnTo>
                    <a:pt x="31" y="494"/>
                  </a:lnTo>
                  <a:lnTo>
                    <a:pt x="62" y="586"/>
                  </a:lnTo>
                  <a:lnTo>
                    <a:pt x="124" y="679"/>
                  </a:lnTo>
                  <a:lnTo>
                    <a:pt x="216" y="741"/>
                  </a:lnTo>
                  <a:lnTo>
                    <a:pt x="309" y="772"/>
                  </a:lnTo>
                  <a:lnTo>
                    <a:pt x="432" y="802"/>
                  </a:lnTo>
                  <a:lnTo>
                    <a:pt x="1481" y="802"/>
                  </a:lnTo>
                  <a:lnTo>
                    <a:pt x="2407" y="772"/>
                  </a:lnTo>
                  <a:lnTo>
                    <a:pt x="2901" y="772"/>
                  </a:lnTo>
                  <a:lnTo>
                    <a:pt x="3364" y="802"/>
                  </a:lnTo>
                  <a:lnTo>
                    <a:pt x="3487" y="772"/>
                  </a:lnTo>
                  <a:lnTo>
                    <a:pt x="3610" y="772"/>
                  </a:lnTo>
                  <a:lnTo>
                    <a:pt x="3672" y="741"/>
                  </a:lnTo>
                  <a:lnTo>
                    <a:pt x="3703" y="710"/>
                  </a:lnTo>
                  <a:lnTo>
                    <a:pt x="3765" y="586"/>
                  </a:lnTo>
                  <a:lnTo>
                    <a:pt x="3796" y="463"/>
                  </a:lnTo>
                  <a:lnTo>
                    <a:pt x="3826" y="340"/>
                  </a:lnTo>
                  <a:lnTo>
                    <a:pt x="3796" y="247"/>
                  </a:lnTo>
                  <a:lnTo>
                    <a:pt x="3765" y="154"/>
                  </a:lnTo>
                  <a:lnTo>
                    <a:pt x="3703" y="93"/>
                  </a:lnTo>
                  <a:lnTo>
                    <a:pt x="3610" y="62"/>
                  </a:lnTo>
                  <a:lnTo>
                    <a:pt x="3487"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p:cNvSpPr/>
            <p:nvPr/>
          </p:nvSpPr>
          <p:spPr>
            <a:xfrm>
              <a:off x="4316050" y="5020950"/>
              <a:ext cx="70975" cy="20075"/>
            </a:xfrm>
            <a:custGeom>
              <a:avLst/>
              <a:gdLst/>
              <a:ahLst/>
              <a:cxnLst/>
              <a:rect l="l" t="t" r="r" b="b"/>
              <a:pathLst>
                <a:path w="2839" h="803" extrusionOk="0">
                  <a:moveTo>
                    <a:pt x="2006" y="1"/>
                  </a:moveTo>
                  <a:lnTo>
                    <a:pt x="1636" y="31"/>
                  </a:lnTo>
                  <a:lnTo>
                    <a:pt x="124" y="31"/>
                  </a:lnTo>
                  <a:lnTo>
                    <a:pt x="62" y="93"/>
                  </a:lnTo>
                  <a:lnTo>
                    <a:pt x="0" y="155"/>
                  </a:lnTo>
                  <a:lnTo>
                    <a:pt x="0" y="247"/>
                  </a:lnTo>
                  <a:lnTo>
                    <a:pt x="0" y="433"/>
                  </a:lnTo>
                  <a:lnTo>
                    <a:pt x="0" y="649"/>
                  </a:lnTo>
                  <a:lnTo>
                    <a:pt x="31" y="741"/>
                  </a:lnTo>
                  <a:lnTo>
                    <a:pt x="62" y="772"/>
                  </a:lnTo>
                  <a:lnTo>
                    <a:pt x="124" y="772"/>
                  </a:lnTo>
                  <a:lnTo>
                    <a:pt x="309" y="803"/>
                  </a:lnTo>
                  <a:lnTo>
                    <a:pt x="2006" y="803"/>
                  </a:lnTo>
                  <a:lnTo>
                    <a:pt x="2376" y="772"/>
                  </a:lnTo>
                  <a:lnTo>
                    <a:pt x="2592" y="741"/>
                  </a:lnTo>
                  <a:lnTo>
                    <a:pt x="2685" y="710"/>
                  </a:lnTo>
                  <a:lnTo>
                    <a:pt x="2746" y="649"/>
                  </a:lnTo>
                  <a:lnTo>
                    <a:pt x="2777" y="587"/>
                  </a:lnTo>
                  <a:lnTo>
                    <a:pt x="2808" y="494"/>
                  </a:lnTo>
                  <a:lnTo>
                    <a:pt x="2839" y="278"/>
                  </a:lnTo>
                  <a:lnTo>
                    <a:pt x="2808" y="155"/>
                  </a:lnTo>
                  <a:lnTo>
                    <a:pt x="2777" y="62"/>
                  </a:lnTo>
                  <a:lnTo>
                    <a:pt x="2685" y="31"/>
                  </a:lnTo>
                  <a:lnTo>
                    <a:pt x="2160" y="31"/>
                  </a:lnTo>
                  <a:lnTo>
                    <a:pt x="2006" y="1"/>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8"/>
            <p:cNvSpPr/>
            <p:nvPr/>
          </p:nvSpPr>
          <p:spPr>
            <a:xfrm>
              <a:off x="4545150" y="5417475"/>
              <a:ext cx="26250" cy="40900"/>
            </a:xfrm>
            <a:custGeom>
              <a:avLst/>
              <a:gdLst/>
              <a:ahLst/>
              <a:cxnLst/>
              <a:rect l="l" t="t" r="r" b="b"/>
              <a:pathLst>
                <a:path w="1050" h="1636" extrusionOk="0">
                  <a:moveTo>
                    <a:pt x="93" y="0"/>
                  </a:moveTo>
                  <a:lnTo>
                    <a:pt x="31" y="278"/>
                  </a:lnTo>
                  <a:lnTo>
                    <a:pt x="1" y="679"/>
                  </a:lnTo>
                  <a:lnTo>
                    <a:pt x="1" y="1049"/>
                  </a:lnTo>
                  <a:lnTo>
                    <a:pt x="1" y="1327"/>
                  </a:lnTo>
                  <a:lnTo>
                    <a:pt x="62" y="1419"/>
                  </a:lnTo>
                  <a:lnTo>
                    <a:pt x="124" y="1512"/>
                  </a:lnTo>
                  <a:lnTo>
                    <a:pt x="217" y="1574"/>
                  </a:lnTo>
                  <a:lnTo>
                    <a:pt x="340" y="1605"/>
                  </a:lnTo>
                  <a:lnTo>
                    <a:pt x="679" y="1635"/>
                  </a:lnTo>
                  <a:lnTo>
                    <a:pt x="1050" y="1605"/>
                  </a:lnTo>
                  <a:lnTo>
                    <a:pt x="834" y="1173"/>
                  </a:lnTo>
                  <a:lnTo>
                    <a:pt x="587" y="771"/>
                  </a:lnTo>
                  <a:lnTo>
                    <a:pt x="93" y="0"/>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8"/>
            <p:cNvSpPr/>
            <p:nvPr/>
          </p:nvSpPr>
          <p:spPr>
            <a:xfrm>
              <a:off x="4133975" y="4898300"/>
              <a:ext cx="160500" cy="573950"/>
            </a:xfrm>
            <a:custGeom>
              <a:avLst/>
              <a:gdLst/>
              <a:ahLst/>
              <a:cxnLst/>
              <a:rect l="l" t="t" r="r" b="b"/>
              <a:pathLst>
                <a:path w="6420" h="22958" extrusionOk="0">
                  <a:moveTo>
                    <a:pt x="4105" y="8177"/>
                  </a:moveTo>
                  <a:lnTo>
                    <a:pt x="4105" y="8208"/>
                  </a:lnTo>
                  <a:lnTo>
                    <a:pt x="5802" y="8208"/>
                  </a:lnTo>
                  <a:lnTo>
                    <a:pt x="5864" y="8270"/>
                  </a:lnTo>
                  <a:lnTo>
                    <a:pt x="5925" y="8332"/>
                  </a:lnTo>
                  <a:lnTo>
                    <a:pt x="5987" y="8486"/>
                  </a:lnTo>
                  <a:lnTo>
                    <a:pt x="5987" y="8609"/>
                  </a:lnTo>
                  <a:lnTo>
                    <a:pt x="5956" y="8733"/>
                  </a:lnTo>
                  <a:lnTo>
                    <a:pt x="5895" y="8856"/>
                  </a:lnTo>
                  <a:lnTo>
                    <a:pt x="5833" y="8918"/>
                  </a:lnTo>
                  <a:lnTo>
                    <a:pt x="5771" y="8949"/>
                  </a:lnTo>
                  <a:lnTo>
                    <a:pt x="5586" y="8980"/>
                  </a:lnTo>
                  <a:lnTo>
                    <a:pt x="2531" y="8980"/>
                  </a:lnTo>
                  <a:lnTo>
                    <a:pt x="2439" y="8949"/>
                  </a:lnTo>
                  <a:lnTo>
                    <a:pt x="2346" y="8918"/>
                  </a:lnTo>
                  <a:lnTo>
                    <a:pt x="2284" y="8825"/>
                  </a:lnTo>
                  <a:lnTo>
                    <a:pt x="2253" y="8702"/>
                  </a:lnTo>
                  <a:lnTo>
                    <a:pt x="2223" y="8548"/>
                  </a:lnTo>
                  <a:lnTo>
                    <a:pt x="2253" y="8424"/>
                  </a:lnTo>
                  <a:lnTo>
                    <a:pt x="2315" y="8301"/>
                  </a:lnTo>
                  <a:lnTo>
                    <a:pt x="2377" y="8239"/>
                  </a:lnTo>
                  <a:lnTo>
                    <a:pt x="2439" y="8208"/>
                  </a:lnTo>
                  <a:lnTo>
                    <a:pt x="2655" y="8208"/>
                  </a:lnTo>
                  <a:lnTo>
                    <a:pt x="4105" y="8177"/>
                  </a:lnTo>
                  <a:close/>
                  <a:moveTo>
                    <a:pt x="5802" y="10831"/>
                  </a:moveTo>
                  <a:lnTo>
                    <a:pt x="5864" y="10893"/>
                  </a:lnTo>
                  <a:lnTo>
                    <a:pt x="5925" y="10985"/>
                  </a:lnTo>
                  <a:lnTo>
                    <a:pt x="5956" y="11109"/>
                  </a:lnTo>
                  <a:lnTo>
                    <a:pt x="5987" y="11232"/>
                  </a:lnTo>
                  <a:lnTo>
                    <a:pt x="5956" y="11356"/>
                  </a:lnTo>
                  <a:lnTo>
                    <a:pt x="5925" y="11479"/>
                  </a:lnTo>
                  <a:lnTo>
                    <a:pt x="5864" y="11541"/>
                  </a:lnTo>
                  <a:lnTo>
                    <a:pt x="5802" y="11572"/>
                  </a:lnTo>
                  <a:lnTo>
                    <a:pt x="5679" y="11602"/>
                  </a:lnTo>
                  <a:lnTo>
                    <a:pt x="2531" y="11602"/>
                  </a:lnTo>
                  <a:lnTo>
                    <a:pt x="2408" y="11541"/>
                  </a:lnTo>
                  <a:lnTo>
                    <a:pt x="2346" y="11479"/>
                  </a:lnTo>
                  <a:lnTo>
                    <a:pt x="2253" y="11417"/>
                  </a:lnTo>
                  <a:lnTo>
                    <a:pt x="2223" y="11294"/>
                  </a:lnTo>
                  <a:lnTo>
                    <a:pt x="2223" y="11201"/>
                  </a:lnTo>
                  <a:lnTo>
                    <a:pt x="2223" y="11078"/>
                  </a:lnTo>
                  <a:lnTo>
                    <a:pt x="2284" y="10954"/>
                  </a:lnTo>
                  <a:lnTo>
                    <a:pt x="2315" y="10893"/>
                  </a:lnTo>
                  <a:lnTo>
                    <a:pt x="2377" y="10862"/>
                  </a:lnTo>
                  <a:lnTo>
                    <a:pt x="2531" y="10831"/>
                  </a:lnTo>
                  <a:close/>
                  <a:moveTo>
                    <a:pt x="5555" y="13454"/>
                  </a:moveTo>
                  <a:lnTo>
                    <a:pt x="5679" y="13485"/>
                  </a:lnTo>
                  <a:lnTo>
                    <a:pt x="5802" y="13516"/>
                  </a:lnTo>
                  <a:lnTo>
                    <a:pt x="5864" y="13546"/>
                  </a:lnTo>
                  <a:lnTo>
                    <a:pt x="5956" y="13639"/>
                  </a:lnTo>
                  <a:lnTo>
                    <a:pt x="5987" y="13732"/>
                  </a:lnTo>
                  <a:lnTo>
                    <a:pt x="5987" y="13824"/>
                  </a:lnTo>
                  <a:lnTo>
                    <a:pt x="5987" y="13948"/>
                  </a:lnTo>
                  <a:lnTo>
                    <a:pt x="5956" y="14071"/>
                  </a:lnTo>
                  <a:lnTo>
                    <a:pt x="5864" y="14194"/>
                  </a:lnTo>
                  <a:lnTo>
                    <a:pt x="5802" y="14225"/>
                  </a:lnTo>
                  <a:lnTo>
                    <a:pt x="5740" y="14225"/>
                  </a:lnTo>
                  <a:lnTo>
                    <a:pt x="5524" y="14256"/>
                  </a:lnTo>
                  <a:lnTo>
                    <a:pt x="2685" y="14256"/>
                  </a:lnTo>
                  <a:lnTo>
                    <a:pt x="2531" y="14225"/>
                  </a:lnTo>
                  <a:lnTo>
                    <a:pt x="2439" y="14194"/>
                  </a:lnTo>
                  <a:lnTo>
                    <a:pt x="2346" y="14133"/>
                  </a:lnTo>
                  <a:lnTo>
                    <a:pt x="2284" y="14071"/>
                  </a:lnTo>
                  <a:lnTo>
                    <a:pt x="2223" y="13978"/>
                  </a:lnTo>
                  <a:lnTo>
                    <a:pt x="2223" y="13855"/>
                  </a:lnTo>
                  <a:lnTo>
                    <a:pt x="2223" y="13732"/>
                  </a:lnTo>
                  <a:lnTo>
                    <a:pt x="2253" y="13608"/>
                  </a:lnTo>
                  <a:lnTo>
                    <a:pt x="2346" y="13516"/>
                  </a:lnTo>
                  <a:lnTo>
                    <a:pt x="2439" y="13454"/>
                  </a:lnTo>
                  <a:close/>
                  <a:moveTo>
                    <a:pt x="5771" y="16077"/>
                  </a:moveTo>
                  <a:lnTo>
                    <a:pt x="5864" y="16138"/>
                  </a:lnTo>
                  <a:lnTo>
                    <a:pt x="5925" y="16200"/>
                  </a:lnTo>
                  <a:lnTo>
                    <a:pt x="5956" y="16262"/>
                  </a:lnTo>
                  <a:lnTo>
                    <a:pt x="5956" y="16385"/>
                  </a:lnTo>
                  <a:lnTo>
                    <a:pt x="5895" y="16694"/>
                  </a:lnTo>
                  <a:lnTo>
                    <a:pt x="5617" y="16447"/>
                  </a:lnTo>
                  <a:lnTo>
                    <a:pt x="5493" y="16324"/>
                  </a:lnTo>
                  <a:lnTo>
                    <a:pt x="5401" y="16200"/>
                  </a:lnTo>
                  <a:lnTo>
                    <a:pt x="5524" y="16138"/>
                  </a:lnTo>
                  <a:lnTo>
                    <a:pt x="5648" y="16077"/>
                  </a:lnTo>
                  <a:close/>
                  <a:moveTo>
                    <a:pt x="1667" y="18700"/>
                  </a:moveTo>
                  <a:lnTo>
                    <a:pt x="1729" y="18761"/>
                  </a:lnTo>
                  <a:lnTo>
                    <a:pt x="1791" y="18823"/>
                  </a:lnTo>
                  <a:lnTo>
                    <a:pt x="1821" y="18916"/>
                  </a:lnTo>
                  <a:lnTo>
                    <a:pt x="1821" y="19224"/>
                  </a:lnTo>
                  <a:lnTo>
                    <a:pt x="1821" y="19348"/>
                  </a:lnTo>
                  <a:lnTo>
                    <a:pt x="1760" y="19440"/>
                  </a:lnTo>
                  <a:lnTo>
                    <a:pt x="1667" y="19502"/>
                  </a:lnTo>
                  <a:lnTo>
                    <a:pt x="1451" y="19502"/>
                  </a:lnTo>
                  <a:lnTo>
                    <a:pt x="1359" y="19440"/>
                  </a:lnTo>
                  <a:lnTo>
                    <a:pt x="1328" y="19348"/>
                  </a:lnTo>
                  <a:lnTo>
                    <a:pt x="1297" y="19224"/>
                  </a:lnTo>
                  <a:lnTo>
                    <a:pt x="1297" y="19101"/>
                  </a:lnTo>
                  <a:lnTo>
                    <a:pt x="1297" y="18916"/>
                  </a:lnTo>
                  <a:lnTo>
                    <a:pt x="1328" y="18823"/>
                  </a:lnTo>
                  <a:lnTo>
                    <a:pt x="1389" y="18761"/>
                  </a:lnTo>
                  <a:lnTo>
                    <a:pt x="1451" y="18700"/>
                  </a:lnTo>
                  <a:close/>
                  <a:moveTo>
                    <a:pt x="5586" y="18700"/>
                  </a:moveTo>
                  <a:lnTo>
                    <a:pt x="5771" y="18730"/>
                  </a:lnTo>
                  <a:lnTo>
                    <a:pt x="5895" y="18792"/>
                  </a:lnTo>
                  <a:lnTo>
                    <a:pt x="5956" y="18916"/>
                  </a:lnTo>
                  <a:lnTo>
                    <a:pt x="5987" y="19101"/>
                  </a:lnTo>
                  <a:lnTo>
                    <a:pt x="5956" y="19286"/>
                  </a:lnTo>
                  <a:lnTo>
                    <a:pt x="5895" y="19409"/>
                  </a:lnTo>
                  <a:lnTo>
                    <a:pt x="5802" y="19471"/>
                  </a:lnTo>
                  <a:lnTo>
                    <a:pt x="5617" y="19502"/>
                  </a:lnTo>
                  <a:lnTo>
                    <a:pt x="2408" y="19502"/>
                  </a:lnTo>
                  <a:lnTo>
                    <a:pt x="2315" y="19440"/>
                  </a:lnTo>
                  <a:lnTo>
                    <a:pt x="2284" y="19348"/>
                  </a:lnTo>
                  <a:lnTo>
                    <a:pt x="2223" y="19193"/>
                  </a:lnTo>
                  <a:lnTo>
                    <a:pt x="2223" y="19070"/>
                  </a:lnTo>
                  <a:lnTo>
                    <a:pt x="2253" y="18946"/>
                  </a:lnTo>
                  <a:lnTo>
                    <a:pt x="2315" y="18792"/>
                  </a:lnTo>
                  <a:lnTo>
                    <a:pt x="2377" y="18730"/>
                  </a:lnTo>
                  <a:lnTo>
                    <a:pt x="2469" y="18700"/>
                  </a:lnTo>
                  <a:close/>
                  <a:moveTo>
                    <a:pt x="1636" y="19903"/>
                  </a:moveTo>
                  <a:lnTo>
                    <a:pt x="1729" y="19934"/>
                  </a:lnTo>
                  <a:lnTo>
                    <a:pt x="1791" y="19996"/>
                  </a:lnTo>
                  <a:lnTo>
                    <a:pt x="1821" y="20057"/>
                  </a:lnTo>
                  <a:lnTo>
                    <a:pt x="1821" y="20212"/>
                  </a:lnTo>
                  <a:lnTo>
                    <a:pt x="1821" y="21230"/>
                  </a:lnTo>
                  <a:lnTo>
                    <a:pt x="1821" y="22156"/>
                  </a:lnTo>
                  <a:lnTo>
                    <a:pt x="1821" y="22372"/>
                  </a:lnTo>
                  <a:lnTo>
                    <a:pt x="1791" y="22464"/>
                  </a:lnTo>
                  <a:lnTo>
                    <a:pt x="1729" y="22526"/>
                  </a:lnTo>
                  <a:lnTo>
                    <a:pt x="1636" y="22557"/>
                  </a:lnTo>
                  <a:lnTo>
                    <a:pt x="1544" y="22588"/>
                  </a:lnTo>
                  <a:lnTo>
                    <a:pt x="1451" y="22557"/>
                  </a:lnTo>
                  <a:lnTo>
                    <a:pt x="1389" y="22526"/>
                  </a:lnTo>
                  <a:lnTo>
                    <a:pt x="1328" y="22464"/>
                  </a:lnTo>
                  <a:lnTo>
                    <a:pt x="1328" y="22341"/>
                  </a:lnTo>
                  <a:lnTo>
                    <a:pt x="1297" y="21693"/>
                  </a:lnTo>
                  <a:lnTo>
                    <a:pt x="1297" y="20181"/>
                  </a:lnTo>
                  <a:lnTo>
                    <a:pt x="1328" y="20088"/>
                  </a:lnTo>
                  <a:lnTo>
                    <a:pt x="1359" y="20026"/>
                  </a:lnTo>
                  <a:lnTo>
                    <a:pt x="1389" y="19965"/>
                  </a:lnTo>
                  <a:lnTo>
                    <a:pt x="1451" y="19934"/>
                  </a:lnTo>
                  <a:lnTo>
                    <a:pt x="1513" y="19903"/>
                  </a:lnTo>
                  <a:close/>
                  <a:moveTo>
                    <a:pt x="649" y="17990"/>
                  </a:moveTo>
                  <a:lnTo>
                    <a:pt x="741" y="18021"/>
                  </a:lnTo>
                  <a:lnTo>
                    <a:pt x="803" y="18052"/>
                  </a:lnTo>
                  <a:lnTo>
                    <a:pt x="865" y="18113"/>
                  </a:lnTo>
                  <a:lnTo>
                    <a:pt x="896" y="18206"/>
                  </a:lnTo>
                  <a:lnTo>
                    <a:pt x="927" y="18453"/>
                  </a:lnTo>
                  <a:lnTo>
                    <a:pt x="927" y="22186"/>
                  </a:lnTo>
                  <a:lnTo>
                    <a:pt x="927" y="22372"/>
                  </a:lnTo>
                  <a:lnTo>
                    <a:pt x="896" y="22495"/>
                  </a:lnTo>
                  <a:lnTo>
                    <a:pt x="834" y="22557"/>
                  </a:lnTo>
                  <a:lnTo>
                    <a:pt x="741" y="22618"/>
                  </a:lnTo>
                  <a:lnTo>
                    <a:pt x="525" y="22618"/>
                  </a:lnTo>
                  <a:lnTo>
                    <a:pt x="464" y="22557"/>
                  </a:lnTo>
                  <a:lnTo>
                    <a:pt x="402" y="22464"/>
                  </a:lnTo>
                  <a:lnTo>
                    <a:pt x="402" y="22341"/>
                  </a:lnTo>
                  <a:lnTo>
                    <a:pt x="402" y="20366"/>
                  </a:lnTo>
                  <a:lnTo>
                    <a:pt x="402" y="18484"/>
                  </a:lnTo>
                  <a:lnTo>
                    <a:pt x="402" y="18206"/>
                  </a:lnTo>
                  <a:lnTo>
                    <a:pt x="433" y="18113"/>
                  </a:lnTo>
                  <a:lnTo>
                    <a:pt x="495" y="18052"/>
                  </a:lnTo>
                  <a:lnTo>
                    <a:pt x="556" y="18021"/>
                  </a:lnTo>
                  <a:lnTo>
                    <a:pt x="649" y="17990"/>
                  </a:lnTo>
                  <a:close/>
                  <a:moveTo>
                    <a:pt x="5092" y="0"/>
                  </a:moveTo>
                  <a:lnTo>
                    <a:pt x="4691" y="155"/>
                  </a:lnTo>
                  <a:lnTo>
                    <a:pt x="4321" y="340"/>
                  </a:lnTo>
                  <a:lnTo>
                    <a:pt x="3611" y="679"/>
                  </a:lnTo>
                  <a:lnTo>
                    <a:pt x="3148" y="895"/>
                  </a:lnTo>
                  <a:lnTo>
                    <a:pt x="2655" y="1111"/>
                  </a:lnTo>
                  <a:lnTo>
                    <a:pt x="2192" y="1265"/>
                  </a:lnTo>
                  <a:lnTo>
                    <a:pt x="1698" y="1389"/>
                  </a:lnTo>
                  <a:lnTo>
                    <a:pt x="1173" y="1420"/>
                  </a:lnTo>
                  <a:lnTo>
                    <a:pt x="186" y="1420"/>
                  </a:lnTo>
                  <a:lnTo>
                    <a:pt x="124" y="1605"/>
                  </a:lnTo>
                  <a:lnTo>
                    <a:pt x="124" y="1697"/>
                  </a:lnTo>
                  <a:lnTo>
                    <a:pt x="124" y="1790"/>
                  </a:lnTo>
                  <a:lnTo>
                    <a:pt x="1266" y="1790"/>
                  </a:lnTo>
                  <a:lnTo>
                    <a:pt x="1544" y="1821"/>
                  </a:lnTo>
                  <a:lnTo>
                    <a:pt x="1636" y="1852"/>
                  </a:lnTo>
                  <a:lnTo>
                    <a:pt x="1729" y="1883"/>
                  </a:lnTo>
                  <a:lnTo>
                    <a:pt x="1760" y="1975"/>
                  </a:lnTo>
                  <a:lnTo>
                    <a:pt x="1821" y="2068"/>
                  </a:lnTo>
                  <a:lnTo>
                    <a:pt x="1821" y="2345"/>
                  </a:lnTo>
                  <a:lnTo>
                    <a:pt x="1821" y="8023"/>
                  </a:lnTo>
                  <a:lnTo>
                    <a:pt x="1821" y="12312"/>
                  </a:lnTo>
                  <a:lnTo>
                    <a:pt x="1821" y="12590"/>
                  </a:lnTo>
                  <a:lnTo>
                    <a:pt x="1791" y="12806"/>
                  </a:lnTo>
                  <a:lnTo>
                    <a:pt x="1760" y="12898"/>
                  </a:lnTo>
                  <a:lnTo>
                    <a:pt x="1729" y="12960"/>
                  </a:lnTo>
                  <a:lnTo>
                    <a:pt x="1667" y="12991"/>
                  </a:lnTo>
                  <a:lnTo>
                    <a:pt x="1575" y="13022"/>
                  </a:lnTo>
                  <a:lnTo>
                    <a:pt x="1359" y="13053"/>
                  </a:lnTo>
                  <a:lnTo>
                    <a:pt x="402" y="13022"/>
                  </a:lnTo>
                  <a:lnTo>
                    <a:pt x="186" y="13053"/>
                  </a:lnTo>
                  <a:lnTo>
                    <a:pt x="186" y="13145"/>
                  </a:lnTo>
                  <a:lnTo>
                    <a:pt x="155" y="13238"/>
                  </a:lnTo>
                  <a:lnTo>
                    <a:pt x="124" y="13330"/>
                  </a:lnTo>
                  <a:lnTo>
                    <a:pt x="124" y="13454"/>
                  </a:lnTo>
                  <a:lnTo>
                    <a:pt x="1544" y="13454"/>
                  </a:lnTo>
                  <a:lnTo>
                    <a:pt x="1667" y="13485"/>
                  </a:lnTo>
                  <a:lnTo>
                    <a:pt x="1760" y="13516"/>
                  </a:lnTo>
                  <a:lnTo>
                    <a:pt x="1821" y="13608"/>
                  </a:lnTo>
                  <a:lnTo>
                    <a:pt x="1821" y="13701"/>
                  </a:lnTo>
                  <a:lnTo>
                    <a:pt x="1852" y="13793"/>
                  </a:lnTo>
                  <a:lnTo>
                    <a:pt x="1791" y="14071"/>
                  </a:lnTo>
                  <a:lnTo>
                    <a:pt x="1760" y="14164"/>
                  </a:lnTo>
                  <a:lnTo>
                    <a:pt x="1667" y="14225"/>
                  </a:lnTo>
                  <a:lnTo>
                    <a:pt x="1575" y="14225"/>
                  </a:lnTo>
                  <a:lnTo>
                    <a:pt x="1482" y="14256"/>
                  </a:lnTo>
                  <a:lnTo>
                    <a:pt x="402" y="14225"/>
                  </a:lnTo>
                  <a:lnTo>
                    <a:pt x="124" y="14256"/>
                  </a:lnTo>
                  <a:lnTo>
                    <a:pt x="124" y="14626"/>
                  </a:lnTo>
                  <a:lnTo>
                    <a:pt x="1328" y="14657"/>
                  </a:lnTo>
                  <a:lnTo>
                    <a:pt x="1544" y="14657"/>
                  </a:lnTo>
                  <a:lnTo>
                    <a:pt x="1667" y="14688"/>
                  </a:lnTo>
                  <a:lnTo>
                    <a:pt x="1760" y="14750"/>
                  </a:lnTo>
                  <a:lnTo>
                    <a:pt x="1821" y="14842"/>
                  </a:lnTo>
                  <a:lnTo>
                    <a:pt x="1821" y="14966"/>
                  </a:lnTo>
                  <a:lnTo>
                    <a:pt x="1821" y="15151"/>
                  </a:lnTo>
                  <a:lnTo>
                    <a:pt x="1791" y="15367"/>
                  </a:lnTo>
                  <a:lnTo>
                    <a:pt x="1760" y="15460"/>
                  </a:lnTo>
                  <a:lnTo>
                    <a:pt x="1698" y="15521"/>
                  </a:lnTo>
                  <a:lnTo>
                    <a:pt x="1636" y="15583"/>
                  </a:lnTo>
                  <a:lnTo>
                    <a:pt x="1575" y="15614"/>
                  </a:lnTo>
                  <a:lnTo>
                    <a:pt x="1359" y="15676"/>
                  </a:lnTo>
                  <a:lnTo>
                    <a:pt x="741" y="15676"/>
                  </a:lnTo>
                  <a:lnTo>
                    <a:pt x="124" y="15645"/>
                  </a:lnTo>
                  <a:lnTo>
                    <a:pt x="124" y="16262"/>
                  </a:lnTo>
                  <a:lnTo>
                    <a:pt x="186" y="16354"/>
                  </a:lnTo>
                  <a:lnTo>
                    <a:pt x="217" y="16447"/>
                  </a:lnTo>
                  <a:lnTo>
                    <a:pt x="217" y="16540"/>
                  </a:lnTo>
                  <a:lnTo>
                    <a:pt x="186" y="16632"/>
                  </a:lnTo>
                  <a:lnTo>
                    <a:pt x="32" y="16972"/>
                  </a:lnTo>
                  <a:lnTo>
                    <a:pt x="93" y="17033"/>
                  </a:lnTo>
                  <a:lnTo>
                    <a:pt x="124" y="17064"/>
                  </a:lnTo>
                  <a:lnTo>
                    <a:pt x="186" y="17188"/>
                  </a:lnTo>
                  <a:lnTo>
                    <a:pt x="248" y="17249"/>
                  </a:lnTo>
                  <a:lnTo>
                    <a:pt x="495" y="16941"/>
                  </a:lnTo>
                  <a:lnTo>
                    <a:pt x="741" y="16663"/>
                  </a:lnTo>
                  <a:lnTo>
                    <a:pt x="927" y="16478"/>
                  </a:lnTo>
                  <a:lnTo>
                    <a:pt x="1143" y="16293"/>
                  </a:lnTo>
                  <a:lnTo>
                    <a:pt x="1389" y="16169"/>
                  </a:lnTo>
                  <a:lnTo>
                    <a:pt x="1636" y="16046"/>
                  </a:lnTo>
                  <a:lnTo>
                    <a:pt x="1883" y="15953"/>
                  </a:lnTo>
                  <a:lnTo>
                    <a:pt x="2130" y="15892"/>
                  </a:lnTo>
                  <a:lnTo>
                    <a:pt x="2408" y="15830"/>
                  </a:lnTo>
                  <a:lnTo>
                    <a:pt x="2685" y="15799"/>
                  </a:lnTo>
                  <a:lnTo>
                    <a:pt x="2994" y="15768"/>
                  </a:lnTo>
                  <a:lnTo>
                    <a:pt x="3303" y="15799"/>
                  </a:lnTo>
                  <a:lnTo>
                    <a:pt x="3642" y="15830"/>
                  </a:lnTo>
                  <a:lnTo>
                    <a:pt x="3920" y="15892"/>
                  </a:lnTo>
                  <a:lnTo>
                    <a:pt x="4228" y="15984"/>
                  </a:lnTo>
                  <a:lnTo>
                    <a:pt x="4475" y="16108"/>
                  </a:lnTo>
                  <a:lnTo>
                    <a:pt x="4722" y="16231"/>
                  </a:lnTo>
                  <a:lnTo>
                    <a:pt x="4969" y="16385"/>
                  </a:lnTo>
                  <a:lnTo>
                    <a:pt x="5185" y="16570"/>
                  </a:lnTo>
                  <a:lnTo>
                    <a:pt x="5401" y="16786"/>
                  </a:lnTo>
                  <a:lnTo>
                    <a:pt x="5586" y="17002"/>
                  </a:lnTo>
                  <a:lnTo>
                    <a:pt x="5740" y="17249"/>
                  </a:lnTo>
                  <a:lnTo>
                    <a:pt x="5833" y="17404"/>
                  </a:lnTo>
                  <a:lnTo>
                    <a:pt x="5833" y="17465"/>
                  </a:lnTo>
                  <a:lnTo>
                    <a:pt x="5833" y="17558"/>
                  </a:lnTo>
                  <a:lnTo>
                    <a:pt x="5802" y="17589"/>
                  </a:lnTo>
                  <a:lnTo>
                    <a:pt x="5709" y="17620"/>
                  </a:lnTo>
                  <a:lnTo>
                    <a:pt x="5555" y="17650"/>
                  </a:lnTo>
                  <a:lnTo>
                    <a:pt x="988" y="17650"/>
                  </a:lnTo>
                  <a:lnTo>
                    <a:pt x="63" y="17620"/>
                  </a:lnTo>
                  <a:lnTo>
                    <a:pt x="124" y="17743"/>
                  </a:lnTo>
                  <a:lnTo>
                    <a:pt x="124" y="17774"/>
                  </a:lnTo>
                  <a:lnTo>
                    <a:pt x="124" y="18761"/>
                  </a:lnTo>
                  <a:lnTo>
                    <a:pt x="93" y="18823"/>
                  </a:lnTo>
                  <a:lnTo>
                    <a:pt x="32" y="18885"/>
                  </a:lnTo>
                  <a:lnTo>
                    <a:pt x="63" y="19132"/>
                  </a:lnTo>
                  <a:lnTo>
                    <a:pt x="32" y="19378"/>
                  </a:lnTo>
                  <a:lnTo>
                    <a:pt x="93" y="19533"/>
                  </a:lnTo>
                  <a:lnTo>
                    <a:pt x="124" y="19718"/>
                  </a:lnTo>
                  <a:lnTo>
                    <a:pt x="124" y="19903"/>
                  </a:lnTo>
                  <a:lnTo>
                    <a:pt x="63" y="20057"/>
                  </a:lnTo>
                  <a:lnTo>
                    <a:pt x="1" y="20057"/>
                  </a:lnTo>
                  <a:lnTo>
                    <a:pt x="63" y="20304"/>
                  </a:lnTo>
                  <a:lnTo>
                    <a:pt x="32" y="20520"/>
                  </a:lnTo>
                  <a:lnTo>
                    <a:pt x="32" y="20767"/>
                  </a:lnTo>
                  <a:lnTo>
                    <a:pt x="1" y="21014"/>
                  </a:lnTo>
                  <a:lnTo>
                    <a:pt x="32" y="21538"/>
                  </a:lnTo>
                  <a:lnTo>
                    <a:pt x="63" y="21724"/>
                  </a:lnTo>
                  <a:lnTo>
                    <a:pt x="32" y="21940"/>
                  </a:lnTo>
                  <a:lnTo>
                    <a:pt x="1" y="22341"/>
                  </a:lnTo>
                  <a:lnTo>
                    <a:pt x="63" y="22341"/>
                  </a:lnTo>
                  <a:lnTo>
                    <a:pt x="93" y="22372"/>
                  </a:lnTo>
                  <a:lnTo>
                    <a:pt x="124" y="22495"/>
                  </a:lnTo>
                  <a:lnTo>
                    <a:pt x="124" y="22958"/>
                  </a:lnTo>
                  <a:lnTo>
                    <a:pt x="5092" y="22958"/>
                  </a:lnTo>
                  <a:lnTo>
                    <a:pt x="5092" y="22865"/>
                  </a:lnTo>
                  <a:lnTo>
                    <a:pt x="5092" y="22773"/>
                  </a:lnTo>
                  <a:lnTo>
                    <a:pt x="5154" y="22588"/>
                  </a:lnTo>
                  <a:lnTo>
                    <a:pt x="2778" y="22588"/>
                  </a:lnTo>
                  <a:lnTo>
                    <a:pt x="2469" y="22557"/>
                  </a:lnTo>
                  <a:lnTo>
                    <a:pt x="2377" y="22526"/>
                  </a:lnTo>
                  <a:lnTo>
                    <a:pt x="2315" y="22495"/>
                  </a:lnTo>
                  <a:lnTo>
                    <a:pt x="2284" y="22433"/>
                  </a:lnTo>
                  <a:lnTo>
                    <a:pt x="2253" y="22341"/>
                  </a:lnTo>
                  <a:lnTo>
                    <a:pt x="2253" y="22063"/>
                  </a:lnTo>
                  <a:lnTo>
                    <a:pt x="2253" y="21230"/>
                  </a:lnTo>
                  <a:lnTo>
                    <a:pt x="2253" y="20397"/>
                  </a:lnTo>
                  <a:lnTo>
                    <a:pt x="2253" y="20242"/>
                  </a:lnTo>
                  <a:lnTo>
                    <a:pt x="2253" y="20088"/>
                  </a:lnTo>
                  <a:lnTo>
                    <a:pt x="2315" y="19996"/>
                  </a:lnTo>
                  <a:lnTo>
                    <a:pt x="2408" y="19934"/>
                  </a:lnTo>
                  <a:lnTo>
                    <a:pt x="2531" y="19903"/>
                  </a:lnTo>
                  <a:lnTo>
                    <a:pt x="5339" y="19903"/>
                  </a:lnTo>
                  <a:lnTo>
                    <a:pt x="5833" y="19934"/>
                  </a:lnTo>
                  <a:lnTo>
                    <a:pt x="6080" y="19903"/>
                  </a:lnTo>
                  <a:lnTo>
                    <a:pt x="6172" y="19872"/>
                  </a:lnTo>
                  <a:lnTo>
                    <a:pt x="6265" y="19810"/>
                  </a:lnTo>
                  <a:lnTo>
                    <a:pt x="6327" y="19718"/>
                  </a:lnTo>
                  <a:lnTo>
                    <a:pt x="6357" y="19625"/>
                  </a:lnTo>
                  <a:lnTo>
                    <a:pt x="6388" y="19378"/>
                  </a:lnTo>
                  <a:lnTo>
                    <a:pt x="6388" y="18823"/>
                  </a:lnTo>
                  <a:lnTo>
                    <a:pt x="6357" y="18576"/>
                  </a:lnTo>
                  <a:lnTo>
                    <a:pt x="6327" y="18484"/>
                  </a:lnTo>
                  <a:lnTo>
                    <a:pt x="6265" y="18422"/>
                  </a:lnTo>
                  <a:lnTo>
                    <a:pt x="6203" y="18360"/>
                  </a:lnTo>
                  <a:lnTo>
                    <a:pt x="6111" y="18329"/>
                  </a:lnTo>
                  <a:lnTo>
                    <a:pt x="5895" y="18298"/>
                  </a:lnTo>
                  <a:lnTo>
                    <a:pt x="4290" y="18329"/>
                  </a:lnTo>
                  <a:lnTo>
                    <a:pt x="2716" y="18298"/>
                  </a:lnTo>
                  <a:lnTo>
                    <a:pt x="2562" y="18329"/>
                  </a:lnTo>
                  <a:lnTo>
                    <a:pt x="2408" y="18268"/>
                  </a:lnTo>
                  <a:lnTo>
                    <a:pt x="2346" y="18237"/>
                  </a:lnTo>
                  <a:lnTo>
                    <a:pt x="2315" y="18237"/>
                  </a:lnTo>
                  <a:lnTo>
                    <a:pt x="2284" y="18175"/>
                  </a:lnTo>
                  <a:lnTo>
                    <a:pt x="2284" y="18144"/>
                  </a:lnTo>
                  <a:lnTo>
                    <a:pt x="2315" y="18113"/>
                  </a:lnTo>
                  <a:lnTo>
                    <a:pt x="2408" y="18052"/>
                  </a:lnTo>
                  <a:lnTo>
                    <a:pt x="2500" y="18021"/>
                  </a:lnTo>
                  <a:lnTo>
                    <a:pt x="2624" y="18021"/>
                  </a:lnTo>
                  <a:lnTo>
                    <a:pt x="4074" y="18052"/>
                  </a:lnTo>
                  <a:lnTo>
                    <a:pt x="4815" y="18052"/>
                  </a:lnTo>
                  <a:lnTo>
                    <a:pt x="5524" y="18021"/>
                  </a:lnTo>
                  <a:lnTo>
                    <a:pt x="5617" y="17990"/>
                  </a:lnTo>
                  <a:lnTo>
                    <a:pt x="5833" y="17990"/>
                  </a:lnTo>
                  <a:lnTo>
                    <a:pt x="5987" y="17928"/>
                  </a:lnTo>
                  <a:lnTo>
                    <a:pt x="6141" y="17897"/>
                  </a:lnTo>
                  <a:lnTo>
                    <a:pt x="6234" y="17805"/>
                  </a:lnTo>
                  <a:lnTo>
                    <a:pt x="6327" y="17681"/>
                  </a:lnTo>
                  <a:lnTo>
                    <a:pt x="6357" y="17558"/>
                  </a:lnTo>
                  <a:lnTo>
                    <a:pt x="6388" y="17373"/>
                  </a:lnTo>
                  <a:lnTo>
                    <a:pt x="6419" y="17188"/>
                  </a:lnTo>
                  <a:lnTo>
                    <a:pt x="6388" y="16293"/>
                  </a:lnTo>
                  <a:lnTo>
                    <a:pt x="6357" y="16046"/>
                  </a:lnTo>
                  <a:lnTo>
                    <a:pt x="6327" y="15861"/>
                  </a:lnTo>
                  <a:lnTo>
                    <a:pt x="6296" y="15768"/>
                  </a:lnTo>
                  <a:lnTo>
                    <a:pt x="6234" y="15737"/>
                  </a:lnTo>
                  <a:lnTo>
                    <a:pt x="6172" y="15706"/>
                  </a:lnTo>
                  <a:lnTo>
                    <a:pt x="6111" y="15676"/>
                  </a:lnTo>
                  <a:lnTo>
                    <a:pt x="5895" y="15676"/>
                  </a:lnTo>
                  <a:lnTo>
                    <a:pt x="5493" y="15706"/>
                  </a:lnTo>
                  <a:lnTo>
                    <a:pt x="5061" y="15676"/>
                  </a:lnTo>
                  <a:lnTo>
                    <a:pt x="4722" y="15645"/>
                  </a:lnTo>
                  <a:lnTo>
                    <a:pt x="4383" y="15583"/>
                  </a:lnTo>
                  <a:lnTo>
                    <a:pt x="3735" y="15460"/>
                  </a:lnTo>
                  <a:lnTo>
                    <a:pt x="3148" y="15367"/>
                  </a:lnTo>
                  <a:lnTo>
                    <a:pt x="2840" y="15367"/>
                  </a:lnTo>
                  <a:lnTo>
                    <a:pt x="2562" y="15398"/>
                  </a:lnTo>
                  <a:lnTo>
                    <a:pt x="2408" y="15398"/>
                  </a:lnTo>
                  <a:lnTo>
                    <a:pt x="2315" y="15367"/>
                  </a:lnTo>
                  <a:lnTo>
                    <a:pt x="2253" y="15274"/>
                  </a:lnTo>
                  <a:lnTo>
                    <a:pt x="2253" y="15120"/>
                  </a:lnTo>
                  <a:lnTo>
                    <a:pt x="2253" y="14904"/>
                  </a:lnTo>
                  <a:lnTo>
                    <a:pt x="2253" y="14812"/>
                  </a:lnTo>
                  <a:lnTo>
                    <a:pt x="2315" y="14719"/>
                  </a:lnTo>
                  <a:lnTo>
                    <a:pt x="2377" y="14688"/>
                  </a:lnTo>
                  <a:lnTo>
                    <a:pt x="2439" y="14657"/>
                  </a:lnTo>
                  <a:lnTo>
                    <a:pt x="2809" y="14626"/>
                  </a:lnTo>
                  <a:lnTo>
                    <a:pt x="5031" y="14626"/>
                  </a:lnTo>
                  <a:lnTo>
                    <a:pt x="5679" y="14657"/>
                  </a:lnTo>
                  <a:lnTo>
                    <a:pt x="5864" y="14657"/>
                  </a:lnTo>
                  <a:lnTo>
                    <a:pt x="6018" y="14626"/>
                  </a:lnTo>
                  <a:lnTo>
                    <a:pt x="6141" y="14596"/>
                  </a:lnTo>
                  <a:lnTo>
                    <a:pt x="6234" y="14534"/>
                  </a:lnTo>
                  <a:lnTo>
                    <a:pt x="6296" y="14441"/>
                  </a:lnTo>
                  <a:lnTo>
                    <a:pt x="6357" y="14318"/>
                  </a:lnTo>
                  <a:lnTo>
                    <a:pt x="6388" y="14194"/>
                  </a:lnTo>
                  <a:lnTo>
                    <a:pt x="6388" y="14009"/>
                  </a:lnTo>
                  <a:lnTo>
                    <a:pt x="6388" y="13732"/>
                  </a:lnTo>
                  <a:lnTo>
                    <a:pt x="6388" y="13454"/>
                  </a:lnTo>
                  <a:lnTo>
                    <a:pt x="6327" y="13269"/>
                  </a:lnTo>
                  <a:lnTo>
                    <a:pt x="6234" y="13145"/>
                  </a:lnTo>
                  <a:lnTo>
                    <a:pt x="6080" y="13053"/>
                  </a:lnTo>
                  <a:lnTo>
                    <a:pt x="5895" y="13022"/>
                  </a:lnTo>
                  <a:lnTo>
                    <a:pt x="5648" y="13022"/>
                  </a:lnTo>
                  <a:lnTo>
                    <a:pt x="4907" y="13053"/>
                  </a:lnTo>
                  <a:lnTo>
                    <a:pt x="2655" y="13053"/>
                  </a:lnTo>
                  <a:lnTo>
                    <a:pt x="2469" y="13022"/>
                  </a:lnTo>
                  <a:lnTo>
                    <a:pt x="2377" y="12991"/>
                  </a:lnTo>
                  <a:lnTo>
                    <a:pt x="2315" y="12960"/>
                  </a:lnTo>
                  <a:lnTo>
                    <a:pt x="2284" y="12898"/>
                  </a:lnTo>
                  <a:lnTo>
                    <a:pt x="2253" y="12806"/>
                  </a:lnTo>
                  <a:lnTo>
                    <a:pt x="2223" y="12621"/>
                  </a:lnTo>
                  <a:lnTo>
                    <a:pt x="2223" y="12466"/>
                  </a:lnTo>
                  <a:lnTo>
                    <a:pt x="2223" y="12312"/>
                  </a:lnTo>
                  <a:lnTo>
                    <a:pt x="2253" y="12220"/>
                  </a:lnTo>
                  <a:lnTo>
                    <a:pt x="2315" y="12127"/>
                  </a:lnTo>
                  <a:lnTo>
                    <a:pt x="2408" y="12065"/>
                  </a:lnTo>
                  <a:lnTo>
                    <a:pt x="2500" y="12004"/>
                  </a:lnTo>
                  <a:lnTo>
                    <a:pt x="2624" y="11973"/>
                  </a:lnTo>
                  <a:lnTo>
                    <a:pt x="5092" y="11973"/>
                  </a:lnTo>
                  <a:lnTo>
                    <a:pt x="5833" y="12004"/>
                  </a:lnTo>
                  <a:lnTo>
                    <a:pt x="5987" y="12004"/>
                  </a:lnTo>
                  <a:lnTo>
                    <a:pt x="6111" y="11973"/>
                  </a:lnTo>
                  <a:lnTo>
                    <a:pt x="6203" y="11942"/>
                  </a:lnTo>
                  <a:lnTo>
                    <a:pt x="6265" y="11880"/>
                  </a:lnTo>
                  <a:lnTo>
                    <a:pt x="6327" y="11818"/>
                  </a:lnTo>
                  <a:lnTo>
                    <a:pt x="6357" y="11726"/>
                  </a:lnTo>
                  <a:lnTo>
                    <a:pt x="6388" y="11448"/>
                  </a:lnTo>
                  <a:lnTo>
                    <a:pt x="6388" y="10924"/>
                  </a:lnTo>
                  <a:lnTo>
                    <a:pt x="6357" y="10677"/>
                  </a:lnTo>
                  <a:lnTo>
                    <a:pt x="6327" y="10584"/>
                  </a:lnTo>
                  <a:lnTo>
                    <a:pt x="6265" y="10522"/>
                  </a:lnTo>
                  <a:lnTo>
                    <a:pt x="6203" y="10461"/>
                  </a:lnTo>
                  <a:lnTo>
                    <a:pt x="6111" y="10430"/>
                  </a:lnTo>
                  <a:lnTo>
                    <a:pt x="6018" y="10399"/>
                  </a:lnTo>
                  <a:lnTo>
                    <a:pt x="5895" y="10399"/>
                  </a:lnTo>
                  <a:lnTo>
                    <a:pt x="5092" y="10430"/>
                  </a:lnTo>
                  <a:lnTo>
                    <a:pt x="2716" y="10430"/>
                  </a:lnTo>
                  <a:lnTo>
                    <a:pt x="2500" y="10399"/>
                  </a:lnTo>
                  <a:lnTo>
                    <a:pt x="2408" y="10368"/>
                  </a:lnTo>
                  <a:lnTo>
                    <a:pt x="2346" y="10337"/>
                  </a:lnTo>
                  <a:lnTo>
                    <a:pt x="2284" y="10276"/>
                  </a:lnTo>
                  <a:lnTo>
                    <a:pt x="2253" y="10214"/>
                  </a:lnTo>
                  <a:lnTo>
                    <a:pt x="2223" y="9998"/>
                  </a:lnTo>
                  <a:lnTo>
                    <a:pt x="2223" y="9782"/>
                  </a:lnTo>
                  <a:lnTo>
                    <a:pt x="2284" y="9597"/>
                  </a:lnTo>
                  <a:lnTo>
                    <a:pt x="2315" y="9504"/>
                  </a:lnTo>
                  <a:lnTo>
                    <a:pt x="2408" y="9442"/>
                  </a:lnTo>
                  <a:lnTo>
                    <a:pt x="2500" y="9381"/>
                  </a:lnTo>
                  <a:lnTo>
                    <a:pt x="2593" y="9350"/>
                  </a:lnTo>
                  <a:lnTo>
                    <a:pt x="5092" y="9350"/>
                  </a:lnTo>
                  <a:lnTo>
                    <a:pt x="5771" y="9381"/>
                  </a:lnTo>
                  <a:lnTo>
                    <a:pt x="5925" y="9381"/>
                  </a:lnTo>
                  <a:lnTo>
                    <a:pt x="6080" y="9350"/>
                  </a:lnTo>
                  <a:lnTo>
                    <a:pt x="6203" y="9319"/>
                  </a:lnTo>
                  <a:lnTo>
                    <a:pt x="6327" y="9226"/>
                  </a:lnTo>
                  <a:lnTo>
                    <a:pt x="6388" y="9134"/>
                  </a:lnTo>
                  <a:lnTo>
                    <a:pt x="6388" y="8980"/>
                  </a:lnTo>
                  <a:lnTo>
                    <a:pt x="6388" y="8177"/>
                  </a:lnTo>
                  <a:lnTo>
                    <a:pt x="6388" y="8023"/>
                  </a:lnTo>
                  <a:lnTo>
                    <a:pt x="6327" y="7930"/>
                  </a:lnTo>
                  <a:lnTo>
                    <a:pt x="6203" y="7838"/>
                  </a:lnTo>
                  <a:lnTo>
                    <a:pt x="6049" y="7776"/>
                  </a:lnTo>
                  <a:lnTo>
                    <a:pt x="5648" y="7776"/>
                  </a:lnTo>
                  <a:lnTo>
                    <a:pt x="4907" y="7807"/>
                  </a:lnTo>
                  <a:lnTo>
                    <a:pt x="2685" y="7807"/>
                  </a:lnTo>
                  <a:lnTo>
                    <a:pt x="2469" y="7776"/>
                  </a:lnTo>
                  <a:lnTo>
                    <a:pt x="2408" y="7745"/>
                  </a:lnTo>
                  <a:lnTo>
                    <a:pt x="2346" y="7714"/>
                  </a:lnTo>
                  <a:lnTo>
                    <a:pt x="2284" y="7653"/>
                  </a:lnTo>
                  <a:lnTo>
                    <a:pt x="2253" y="7560"/>
                  </a:lnTo>
                  <a:lnTo>
                    <a:pt x="2253" y="7313"/>
                  </a:lnTo>
                  <a:lnTo>
                    <a:pt x="2253" y="2901"/>
                  </a:lnTo>
                  <a:lnTo>
                    <a:pt x="2223" y="2222"/>
                  </a:lnTo>
                  <a:lnTo>
                    <a:pt x="2253" y="1975"/>
                  </a:lnTo>
                  <a:lnTo>
                    <a:pt x="2315" y="1790"/>
                  </a:lnTo>
                  <a:lnTo>
                    <a:pt x="2469" y="1636"/>
                  </a:lnTo>
                  <a:lnTo>
                    <a:pt x="2655" y="1512"/>
                  </a:lnTo>
                  <a:lnTo>
                    <a:pt x="4506" y="710"/>
                  </a:lnTo>
                  <a:lnTo>
                    <a:pt x="4815" y="587"/>
                  </a:lnTo>
                  <a:lnTo>
                    <a:pt x="5092" y="432"/>
                  </a:lnTo>
                  <a:lnTo>
                    <a:pt x="5092" y="0"/>
                  </a:lnTo>
                  <a:close/>
                </a:path>
              </a:pathLst>
            </a:custGeom>
            <a:solidFill>
              <a:srgbClr val="DC5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8"/>
            <p:cNvSpPr/>
            <p:nvPr/>
          </p:nvSpPr>
          <p:spPr>
            <a:xfrm>
              <a:off x="4135525" y="5338775"/>
              <a:ext cx="25" cy="25"/>
            </a:xfrm>
            <a:custGeom>
              <a:avLst/>
              <a:gdLst/>
              <a:ahLst/>
              <a:cxnLst/>
              <a:rect l="l" t="t" r="r" b="b"/>
              <a:pathLst>
                <a:path w="1" h="1" extrusionOk="0">
                  <a:moveTo>
                    <a:pt x="1" y="1"/>
                  </a:moveTo>
                  <a:lnTo>
                    <a:pt x="1" y="1"/>
                  </a:lnTo>
                  <a:lnTo>
                    <a:pt x="1" y="1"/>
                  </a:lnTo>
                  <a:lnTo>
                    <a:pt x="1" y="1"/>
                  </a:lnTo>
                  <a:close/>
                </a:path>
              </a:pathLst>
            </a:custGeom>
            <a:solidFill>
              <a:srgbClr val="DC5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8"/>
            <p:cNvSpPr/>
            <p:nvPr/>
          </p:nvSpPr>
          <p:spPr>
            <a:xfrm>
              <a:off x="4133975" y="5456800"/>
              <a:ext cx="3125" cy="3875"/>
            </a:xfrm>
            <a:custGeom>
              <a:avLst/>
              <a:gdLst/>
              <a:ahLst/>
              <a:cxnLst/>
              <a:rect l="l" t="t" r="r" b="b"/>
              <a:pathLst>
                <a:path w="125" h="155" extrusionOk="0">
                  <a:moveTo>
                    <a:pt x="124" y="155"/>
                  </a:moveTo>
                  <a:lnTo>
                    <a:pt x="124" y="155"/>
                  </a:lnTo>
                  <a:lnTo>
                    <a:pt x="93" y="32"/>
                  </a:lnTo>
                  <a:lnTo>
                    <a:pt x="63" y="1"/>
                  </a:lnTo>
                  <a:lnTo>
                    <a:pt x="1" y="1"/>
                  </a:lnTo>
                  <a:lnTo>
                    <a:pt x="1" y="1"/>
                  </a:lnTo>
                  <a:lnTo>
                    <a:pt x="1" y="1"/>
                  </a:lnTo>
                  <a:lnTo>
                    <a:pt x="63" y="1"/>
                  </a:lnTo>
                  <a:lnTo>
                    <a:pt x="93" y="32"/>
                  </a:lnTo>
                  <a:lnTo>
                    <a:pt x="124" y="155"/>
                  </a:lnTo>
                  <a:lnTo>
                    <a:pt x="124" y="155"/>
                  </a:lnTo>
                  <a:close/>
                </a:path>
              </a:pathLst>
            </a:custGeom>
            <a:solidFill>
              <a:srgbClr val="DC5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8"/>
            <p:cNvSpPr/>
            <p:nvPr/>
          </p:nvSpPr>
          <p:spPr>
            <a:xfrm>
              <a:off x="4137075" y="5254700"/>
              <a:ext cx="25" cy="9275"/>
            </a:xfrm>
            <a:custGeom>
              <a:avLst/>
              <a:gdLst/>
              <a:ahLst/>
              <a:cxnLst/>
              <a:rect l="l" t="t" r="r" b="b"/>
              <a:pathLst>
                <a:path w="1" h="371" extrusionOk="0">
                  <a:moveTo>
                    <a:pt x="0" y="0"/>
                  </a:moveTo>
                  <a:lnTo>
                    <a:pt x="0" y="0"/>
                  </a:lnTo>
                  <a:lnTo>
                    <a:pt x="0" y="0"/>
                  </a:lnTo>
                  <a:lnTo>
                    <a:pt x="0" y="370"/>
                  </a:lnTo>
                  <a:lnTo>
                    <a:pt x="0" y="370"/>
                  </a:lnTo>
                  <a:lnTo>
                    <a:pt x="0" y="0"/>
                  </a:lnTo>
                  <a:lnTo>
                    <a:pt x="0" y="0"/>
                  </a:lnTo>
                  <a:close/>
                </a:path>
              </a:pathLst>
            </a:custGeom>
            <a:solidFill>
              <a:srgbClr val="DC5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8"/>
            <p:cNvSpPr/>
            <p:nvPr/>
          </p:nvSpPr>
          <p:spPr>
            <a:xfrm>
              <a:off x="4137075" y="5460675"/>
              <a:ext cx="25" cy="11575"/>
            </a:xfrm>
            <a:custGeom>
              <a:avLst/>
              <a:gdLst/>
              <a:ahLst/>
              <a:cxnLst/>
              <a:rect l="l" t="t" r="r" b="b"/>
              <a:pathLst>
                <a:path w="1" h="463" extrusionOk="0">
                  <a:moveTo>
                    <a:pt x="0" y="0"/>
                  </a:moveTo>
                  <a:lnTo>
                    <a:pt x="0" y="0"/>
                  </a:lnTo>
                  <a:lnTo>
                    <a:pt x="0" y="463"/>
                  </a:lnTo>
                  <a:lnTo>
                    <a:pt x="0" y="463"/>
                  </a:lnTo>
                  <a:lnTo>
                    <a:pt x="0" y="463"/>
                  </a:lnTo>
                  <a:lnTo>
                    <a:pt x="0" y="0"/>
                  </a:lnTo>
                  <a:lnTo>
                    <a:pt x="0" y="0"/>
                  </a:lnTo>
                  <a:close/>
                </a:path>
              </a:pathLst>
            </a:custGeom>
            <a:solidFill>
              <a:srgbClr val="DC5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8"/>
            <p:cNvSpPr/>
            <p:nvPr/>
          </p:nvSpPr>
          <p:spPr>
            <a:xfrm>
              <a:off x="4261275" y="4898300"/>
              <a:ext cx="25" cy="10825"/>
            </a:xfrm>
            <a:custGeom>
              <a:avLst/>
              <a:gdLst/>
              <a:ahLst/>
              <a:cxnLst/>
              <a:rect l="l" t="t" r="r" b="b"/>
              <a:pathLst>
                <a:path w="1" h="433" extrusionOk="0">
                  <a:moveTo>
                    <a:pt x="0" y="432"/>
                  </a:moveTo>
                  <a:lnTo>
                    <a:pt x="0" y="432"/>
                  </a:lnTo>
                  <a:lnTo>
                    <a:pt x="0" y="0"/>
                  </a:lnTo>
                  <a:lnTo>
                    <a:pt x="0" y="0"/>
                  </a:lnTo>
                  <a:lnTo>
                    <a:pt x="0" y="432"/>
                  </a:lnTo>
                  <a:lnTo>
                    <a:pt x="0" y="432"/>
                  </a:lnTo>
                  <a:close/>
                </a:path>
              </a:pathLst>
            </a:custGeom>
            <a:solidFill>
              <a:srgbClr val="DC5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8"/>
            <p:cNvSpPr/>
            <p:nvPr/>
          </p:nvSpPr>
          <p:spPr>
            <a:xfrm>
              <a:off x="3959650" y="4743225"/>
              <a:ext cx="117275" cy="542350"/>
            </a:xfrm>
            <a:custGeom>
              <a:avLst/>
              <a:gdLst/>
              <a:ahLst/>
              <a:cxnLst/>
              <a:rect l="l" t="t" r="r" b="b"/>
              <a:pathLst>
                <a:path w="4691" h="21694" extrusionOk="0">
                  <a:moveTo>
                    <a:pt x="4629" y="1"/>
                  </a:moveTo>
                  <a:lnTo>
                    <a:pt x="2901" y="742"/>
                  </a:lnTo>
                  <a:lnTo>
                    <a:pt x="2438" y="958"/>
                  </a:lnTo>
                  <a:lnTo>
                    <a:pt x="2191" y="1081"/>
                  </a:lnTo>
                  <a:lnTo>
                    <a:pt x="1944" y="1174"/>
                  </a:lnTo>
                  <a:lnTo>
                    <a:pt x="1790" y="1266"/>
                  </a:lnTo>
                  <a:lnTo>
                    <a:pt x="1574" y="1359"/>
                  </a:lnTo>
                  <a:lnTo>
                    <a:pt x="988" y="1606"/>
                  </a:lnTo>
                  <a:lnTo>
                    <a:pt x="371" y="1883"/>
                  </a:lnTo>
                  <a:lnTo>
                    <a:pt x="247" y="1976"/>
                  </a:lnTo>
                  <a:lnTo>
                    <a:pt x="124" y="2068"/>
                  </a:lnTo>
                  <a:lnTo>
                    <a:pt x="62" y="2192"/>
                  </a:lnTo>
                  <a:lnTo>
                    <a:pt x="31" y="2377"/>
                  </a:lnTo>
                  <a:lnTo>
                    <a:pt x="31" y="2593"/>
                  </a:lnTo>
                  <a:lnTo>
                    <a:pt x="31" y="2809"/>
                  </a:lnTo>
                  <a:lnTo>
                    <a:pt x="31" y="4938"/>
                  </a:lnTo>
                  <a:lnTo>
                    <a:pt x="31" y="5987"/>
                  </a:lnTo>
                  <a:lnTo>
                    <a:pt x="31" y="7036"/>
                  </a:lnTo>
                  <a:lnTo>
                    <a:pt x="0" y="7654"/>
                  </a:lnTo>
                  <a:lnTo>
                    <a:pt x="31" y="7870"/>
                  </a:lnTo>
                  <a:lnTo>
                    <a:pt x="62" y="7962"/>
                  </a:lnTo>
                  <a:lnTo>
                    <a:pt x="124" y="8024"/>
                  </a:lnTo>
                  <a:lnTo>
                    <a:pt x="185" y="8055"/>
                  </a:lnTo>
                  <a:lnTo>
                    <a:pt x="247" y="8086"/>
                  </a:lnTo>
                  <a:lnTo>
                    <a:pt x="494" y="8116"/>
                  </a:lnTo>
                  <a:lnTo>
                    <a:pt x="3950" y="8116"/>
                  </a:lnTo>
                  <a:lnTo>
                    <a:pt x="4073" y="8178"/>
                  </a:lnTo>
                  <a:lnTo>
                    <a:pt x="4135" y="8271"/>
                  </a:lnTo>
                  <a:lnTo>
                    <a:pt x="4135" y="8456"/>
                  </a:lnTo>
                  <a:lnTo>
                    <a:pt x="4166" y="9166"/>
                  </a:lnTo>
                  <a:lnTo>
                    <a:pt x="4135" y="9412"/>
                  </a:lnTo>
                  <a:lnTo>
                    <a:pt x="4104" y="9505"/>
                  </a:lnTo>
                  <a:lnTo>
                    <a:pt x="4042" y="9567"/>
                  </a:lnTo>
                  <a:lnTo>
                    <a:pt x="3981" y="9628"/>
                  </a:lnTo>
                  <a:lnTo>
                    <a:pt x="3888" y="9659"/>
                  </a:lnTo>
                  <a:lnTo>
                    <a:pt x="3641" y="9690"/>
                  </a:lnTo>
                  <a:lnTo>
                    <a:pt x="2129" y="9690"/>
                  </a:lnTo>
                  <a:lnTo>
                    <a:pt x="617" y="9659"/>
                  </a:lnTo>
                  <a:lnTo>
                    <a:pt x="432" y="9659"/>
                  </a:lnTo>
                  <a:lnTo>
                    <a:pt x="278" y="9690"/>
                  </a:lnTo>
                  <a:lnTo>
                    <a:pt x="185" y="9721"/>
                  </a:lnTo>
                  <a:lnTo>
                    <a:pt x="124" y="9783"/>
                  </a:lnTo>
                  <a:lnTo>
                    <a:pt x="62" y="9875"/>
                  </a:lnTo>
                  <a:lnTo>
                    <a:pt x="31" y="9968"/>
                  </a:lnTo>
                  <a:lnTo>
                    <a:pt x="0" y="10246"/>
                  </a:lnTo>
                  <a:lnTo>
                    <a:pt x="31" y="10338"/>
                  </a:lnTo>
                  <a:lnTo>
                    <a:pt x="62" y="10523"/>
                  </a:lnTo>
                  <a:lnTo>
                    <a:pt x="93" y="10616"/>
                  </a:lnTo>
                  <a:lnTo>
                    <a:pt x="155" y="10678"/>
                  </a:lnTo>
                  <a:lnTo>
                    <a:pt x="216" y="10708"/>
                  </a:lnTo>
                  <a:lnTo>
                    <a:pt x="278" y="10739"/>
                  </a:lnTo>
                  <a:lnTo>
                    <a:pt x="494" y="10739"/>
                  </a:lnTo>
                  <a:lnTo>
                    <a:pt x="1049" y="10708"/>
                  </a:lnTo>
                  <a:lnTo>
                    <a:pt x="3703" y="10708"/>
                  </a:lnTo>
                  <a:lnTo>
                    <a:pt x="3919" y="10739"/>
                  </a:lnTo>
                  <a:lnTo>
                    <a:pt x="4012" y="10739"/>
                  </a:lnTo>
                  <a:lnTo>
                    <a:pt x="4073" y="10801"/>
                  </a:lnTo>
                  <a:lnTo>
                    <a:pt x="4104" y="10832"/>
                  </a:lnTo>
                  <a:lnTo>
                    <a:pt x="4135" y="10924"/>
                  </a:lnTo>
                  <a:lnTo>
                    <a:pt x="4135" y="11140"/>
                  </a:lnTo>
                  <a:lnTo>
                    <a:pt x="4166" y="11881"/>
                  </a:lnTo>
                  <a:lnTo>
                    <a:pt x="4135" y="12066"/>
                  </a:lnTo>
                  <a:lnTo>
                    <a:pt x="4042" y="12190"/>
                  </a:lnTo>
                  <a:lnTo>
                    <a:pt x="3919" y="12282"/>
                  </a:lnTo>
                  <a:lnTo>
                    <a:pt x="3734" y="12313"/>
                  </a:lnTo>
                  <a:lnTo>
                    <a:pt x="432" y="12313"/>
                  </a:lnTo>
                  <a:lnTo>
                    <a:pt x="247" y="12344"/>
                  </a:lnTo>
                  <a:lnTo>
                    <a:pt x="124" y="12406"/>
                  </a:lnTo>
                  <a:lnTo>
                    <a:pt x="62" y="12529"/>
                  </a:lnTo>
                  <a:lnTo>
                    <a:pt x="31" y="12683"/>
                  </a:lnTo>
                  <a:lnTo>
                    <a:pt x="0" y="12868"/>
                  </a:lnTo>
                  <a:lnTo>
                    <a:pt x="31" y="13115"/>
                  </a:lnTo>
                  <a:lnTo>
                    <a:pt x="62" y="13208"/>
                  </a:lnTo>
                  <a:lnTo>
                    <a:pt x="124" y="13270"/>
                  </a:lnTo>
                  <a:lnTo>
                    <a:pt x="185" y="13300"/>
                  </a:lnTo>
                  <a:lnTo>
                    <a:pt x="278" y="13331"/>
                  </a:lnTo>
                  <a:lnTo>
                    <a:pt x="525" y="13362"/>
                  </a:lnTo>
                  <a:lnTo>
                    <a:pt x="3487" y="13331"/>
                  </a:lnTo>
                  <a:lnTo>
                    <a:pt x="3703" y="13331"/>
                  </a:lnTo>
                  <a:lnTo>
                    <a:pt x="3919" y="13393"/>
                  </a:lnTo>
                  <a:lnTo>
                    <a:pt x="4042" y="13486"/>
                  </a:lnTo>
                  <a:lnTo>
                    <a:pt x="4135" y="13609"/>
                  </a:lnTo>
                  <a:lnTo>
                    <a:pt x="4166" y="13794"/>
                  </a:lnTo>
                  <a:lnTo>
                    <a:pt x="4166" y="14195"/>
                  </a:lnTo>
                  <a:lnTo>
                    <a:pt x="4135" y="14565"/>
                  </a:lnTo>
                  <a:lnTo>
                    <a:pt x="4104" y="14720"/>
                  </a:lnTo>
                  <a:lnTo>
                    <a:pt x="4042" y="14843"/>
                  </a:lnTo>
                  <a:lnTo>
                    <a:pt x="3919" y="14936"/>
                  </a:lnTo>
                  <a:lnTo>
                    <a:pt x="3734" y="14967"/>
                  </a:lnTo>
                  <a:lnTo>
                    <a:pt x="3549" y="14967"/>
                  </a:lnTo>
                  <a:lnTo>
                    <a:pt x="2808" y="14936"/>
                  </a:lnTo>
                  <a:lnTo>
                    <a:pt x="556" y="14936"/>
                  </a:lnTo>
                  <a:lnTo>
                    <a:pt x="278" y="14967"/>
                  </a:lnTo>
                  <a:lnTo>
                    <a:pt x="185" y="14997"/>
                  </a:lnTo>
                  <a:lnTo>
                    <a:pt x="124" y="15059"/>
                  </a:lnTo>
                  <a:lnTo>
                    <a:pt x="62" y="15121"/>
                  </a:lnTo>
                  <a:lnTo>
                    <a:pt x="31" y="15213"/>
                  </a:lnTo>
                  <a:lnTo>
                    <a:pt x="31" y="15460"/>
                  </a:lnTo>
                  <a:lnTo>
                    <a:pt x="62" y="15738"/>
                  </a:lnTo>
                  <a:lnTo>
                    <a:pt x="93" y="15831"/>
                  </a:lnTo>
                  <a:lnTo>
                    <a:pt x="155" y="15923"/>
                  </a:lnTo>
                  <a:lnTo>
                    <a:pt x="216" y="15954"/>
                  </a:lnTo>
                  <a:lnTo>
                    <a:pt x="340" y="15985"/>
                  </a:lnTo>
                  <a:lnTo>
                    <a:pt x="3765" y="15985"/>
                  </a:lnTo>
                  <a:lnTo>
                    <a:pt x="3888" y="16016"/>
                  </a:lnTo>
                  <a:lnTo>
                    <a:pt x="3981" y="16047"/>
                  </a:lnTo>
                  <a:lnTo>
                    <a:pt x="4073" y="16139"/>
                  </a:lnTo>
                  <a:lnTo>
                    <a:pt x="4135" y="16232"/>
                  </a:lnTo>
                  <a:lnTo>
                    <a:pt x="4166" y="16324"/>
                  </a:lnTo>
                  <a:lnTo>
                    <a:pt x="4166" y="16479"/>
                  </a:lnTo>
                  <a:lnTo>
                    <a:pt x="4166" y="16633"/>
                  </a:lnTo>
                  <a:lnTo>
                    <a:pt x="4166" y="16818"/>
                  </a:lnTo>
                  <a:lnTo>
                    <a:pt x="4166" y="17034"/>
                  </a:lnTo>
                  <a:lnTo>
                    <a:pt x="4166" y="17281"/>
                  </a:lnTo>
                  <a:lnTo>
                    <a:pt x="4135" y="17404"/>
                  </a:lnTo>
                  <a:lnTo>
                    <a:pt x="4073" y="17466"/>
                  </a:lnTo>
                  <a:lnTo>
                    <a:pt x="4012" y="17528"/>
                  </a:lnTo>
                  <a:lnTo>
                    <a:pt x="3919" y="17559"/>
                  </a:lnTo>
                  <a:lnTo>
                    <a:pt x="3796" y="17589"/>
                  </a:lnTo>
                  <a:lnTo>
                    <a:pt x="1296" y="17589"/>
                  </a:lnTo>
                  <a:lnTo>
                    <a:pt x="525" y="17559"/>
                  </a:lnTo>
                  <a:lnTo>
                    <a:pt x="278" y="17589"/>
                  </a:lnTo>
                  <a:lnTo>
                    <a:pt x="185" y="17620"/>
                  </a:lnTo>
                  <a:lnTo>
                    <a:pt x="124" y="17682"/>
                  </a:lnTo>
                  <a:lnTo>
                    <a:pt x="93" y="17744"/>
                  </a:lnTo>
                  <a:lnTo>
                    <a:pt x="31" y="17805"/>
                  </a:lnTo>
                  <a:lnTo>
                    <a:pt x="0" y="18052"/>
                  </a:lnTo>
                  <a:lnTo>
                    <a:pt x="31" y="18237"/>
                  </a:lnTo>
                  <a:lnTo>
                    <a:pt x="62" y="18453"/>
                  </a:lnTo>
                  <a:lnTo>
                    <a:pt x="93" y="18515"/>
                  </a:lnTo>
                  <a:lnTo>
                    <a:pt x="155" y="18577"/>
                  </a:lnTo>
                  <a:lnTo>
                    <a:pt x="216" y="18608"/>
                  </a:lnTo>
                  <a:lnTo>
                    <a:pt x="309" y="18639"/>
                  </a:lnTo>
                  <a:lnTo>
                    <a:pt x="525" y="18669"/>
                  </a:lnTo>
                  <a:lnTo>
                    <a:pt x="1204" y="18639"/>
                  </a:lnTo>
                  <a:lnTo>
                    <a:pt x="3857" y="18639"/>
                  </a:lnTo>
                  <a:lnTo>
                    <a:pt x="3981" y="18669"/>
                  </a:lnTo>
                  <a:lnTo>
                    <a:pt x="4073" y="18700"/>
                  </a:lnTo>
                  <a:lnTo>
                    <a:pt x="4135" y="18793"/>
                  </a:lnTo>
                  <a:lnTo>
                    <a:pt x="4135" y="18916"/>
                  </a:lnTo>
                  <a:lnTo>
                    <a:pt x="4166" y="19780"/>
                  </a:lnTo>
                  <a:lnTo>
                    <a:pt x="4135" y="19965"/>
                  </a:lnTo>
                  <a:lnTo>
                    <a:pt x="4073" y="20089"/>
                  </a:lnTo>
                  <a:lnTo>
                    <a:pt x="3950" y="20151"/>
                  </a:lnTo>
                  <a:lnTo>
                    <a:pt x="3796" y="20212"/>
                  </a:lnTo>
                  <a:lnTo>
                    <a:pt x="3518" y="20212"/>
                  </a:lnTo>
                  <a:lnTo>
                    <a:pt x="2747" y="20181"/>
                  </a:lnTo>
                  <a:lnTo>
                    <a:pt x="1975" y="20181"/>
                  </a:lnTo>
                  <a:lnTo>
                    <a:pt x="1204" y="20212"/>
                  </a:lnTo>
                  <a:lnTo>
                    <a:pt x="432" y="20181"/>
                  </a:lnTo>
                  <a:lnTo>
                    <a:pt x="340" y="20181"/>
                  </a:lnTo>
                  <a:lnTo>
                    <a:pt x="247" y="20212"/>
                  </a:lnTo>
                  <a:lnTo>
                    <a:pt x="155" y="20243"/>
                  </a:lnTo>
                  <a:lnTo>
                    <a:pt x="93" y="20336"/>
                  </a:lnTo>
                  <a:lnTo>
                    <a:pt x="31" y="20521"/>
                  </a:lnTo>
                  <a:lnTo>
                    <a:pt x="0" y="20706"/>
                  </a:lnTo>
                  <a:lnTo>
                    <a:pt x="0" y="20891"/>
                  </a:lnTo>
                  <a:lnTo>
                    <a:pt x="62" y="21076"/>
                  </a:lnTo>
                  <a:lnTo>
                    <a:pt x="124" y="21169"/>
                  </a:lnTo>
                  <a:lnTo>
                    <a:pt x="155" y="21200"/>
                  </a:lnTo>
                  <a:lnTo>
                    <a:pt x="278" y="21261"/>
                  </a:lnTo>
                  <a:lnTo>
                    <a:pt x="3857" y="21261"/>
                  </a:lnTo>
                  <a:lnTo>
                    <a:pt x="4012" y="21292"/>
                  </a:lnTo>
                  <a:lnTo>
                    <a:pt x="4104" y="21385"/>
                  </a:lnTo>
                  <a:lnTo>
                    <a:pt x="4166" y="21539"/>
                  </a:lnTo>
                  <a:lnTo>
                    <a:pt x="4228" y="21632"/>
                  </a:lnTo>
                  <a:lnTo>
                    <a:pt x="4289" y="21693"/>
                  </a:lnTo>
                  <a:lnTo>
                    <a:pt x="4382" y="21693"/>
                  </a:lnTo>
                  <a:lnTo>
                    <a:pt x="4505" y="21663"/>
                  </a:lnTo>
                  <a:lnTo>
                    <a:pt x="4598" y="21601"/>
                  </a:lnTo>
                  <a:lnTo>
                    <a:pt x="4660" y="21508"/>
                  </a:lnTo>
                  <a:lnTo>
                    <a:pt x="4690" y="21416"/>
                  </a:lnTo>
                  <a:lnTo>
                    <a:pt x="4690" y="21323"/>
                  </a:lnTo>
                  <a:lnTo>
                    <a:pt x="4660" y="21076"/>
                  </a:lnTo>
                  <a:lnTo>
                    <a:pt x="4660" y="20829"/>
                  </a:lnTo>
                  <a:lnTo>
                    <a:pt x="4660" y="248"/>
                  </a:lnTo>
                  <a:lnTo>
                    <a:pt x="4660" y="124"/>
                  </a:lnTo>
                  <a:lnTo>
                    <a:pt x="4660" y="63"/>
                  </a:lnTo>
                  <a:lnTo>
                    <a:pt x="4629" y="1"/>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3833125" y="5362700"/>
              <a:ext cx="95675" cy="21625"/>
            </a:xfrm>
            <a:custGeom>
              <a:avLst/>
              <a:gdLst/>
              <a:ahLst/>
              <a:cxnLst/>
              <a:rect l="l" t="t" r="r" b="b"/>
              <a:pathLst>
                <a:path w="3827" h="865" extrusionOk="0">
                  <a:moveTo>
                    <a:pt x="464" y="0"/>
                  </a:moveTo>
                  <a:lnTo>
                    <a:pt x="248" y="31"/>
                  </a:lnTo>
                  <a:lnTo>
                    <a:pt x="124" y="93"/>
                  </a:lnTo>
                  <a:lnTo>
                    <a:pt x="32" y="216"/>
                  </a:lnTo>
                  <a:lnTo>
                    <a:pt x="1" y="340"/>
                  </a:lnTo>
                  <a:lnTo>
                    <a:pt x="1" y="463"/>
                  </a:lnTo>
                  <a:lnTo>
                    <a:pt x="1" y="586"/>
                  </a:lnTo>
                  <a:lnTo>
                    <a:pt x="62" y="679"/>
                  </a:lnTo>
                  <a:lnTo>
                    <a:pt x="124" y="772"/>
                  </a:lnTo>
                  <a:lnTo>
                    <a:pt x="217" y="802"/>
                  </a:lnTo>
                  <a:lnTo>
                    <a:pt x="340" y="864"/>
                  </a:lnTo>
                  <a:lnTo>
                    <a:pt x="3426" y="864"/>
                  </a:lnTo>
                  <a:lnTo>
                    <a:pt x="3611" y="833"/>
                  </a:lnTo>
                  <a:lnTo>
                    <a:pt x="3704" y="802"/>
                  </a:lnTo>
                  <a:lnTo>
                    <a:pt x="3796" y="679"/>
                  </a:lnTo>
                  <a:lnTo>
                    <a:pt x="3827" y="525"/>
                  </a:lnTo>
                  <a:lnTo>
                    <a:pt x="3796" y="309"/>
                  </a:lnTo>
                  <a:lnTo>
                    <a:pt x="3765" y="154"/>
                  </a:lnTo>
                  <a:lnTo>
                    <a:pt x="3704" y="93"/>
                  </a:lnTo>
                  <a:lnTo>
                    <a:pt x="3642" y="62"/>
                  </a:lnTo>
                  <a:lnTo>
                    <a:pt x="3457" y="0"/>
                  </a:lnTo>
                  <a:lnTo>
                    <a:pt x="3025" y="0"/>
                  </a:lnTo>
                  <a:lnTo>
                    <a:pt x="1852" y="31"/>
                  </a:lnTo>
                  <a:lnTo>
                    <a:pt x="680"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3960425" y="4955375"/>
              <a:ext cx="93350" cy="20075"/>
            </a:xfrm>
            <a:custGeom>
              <a:avLst/>
              <a:gdLst/>
              <a:ahLst/>
              <a:cxnLst/>
              <a:rect l="l" t="t" r="r" b="b"/>
              <a:pathLst>
                <a:path w="3734" h="803" extrusionOk="0">
                  <a:moveTo>
                    <a:pt x="401" y="1"/>
                  </a:moveTo>
                  <a:lnTo>
                    <a:pt x="185" y="32"/>
                  </a:lnTo>
                  <a:lnTo>
                    <a:pt x="93" y="62"/>
                  </a:lnTo>
                  <a:lnTo>
                    <a:pt x="62" y="124"/>
                  </a:lnTo>
                  <a:lnTo>
                    <a:pt x="0" y="155"/>
                  </a:lnTo>
                  <a:lnTo>
                    <a:pt x="0" y="248"/>
                  </a:lnTo>
                  <a:lnTo>
                    <a:pt x="0" y="464"/>
                  </a:lnTo>
                  <a:lnTo>
                    <a:pt x="31" y="618"/>
                  </a:lnTo>
                  <a:lnTo>
                    <a:pt x="93" y="741"/>
                  </a:lnTo>
                  <a:lnTo>
                    <a:pt x="216" y="803"/>
                  </a:lnTo>
                  <a:lnTo>
                    <a:pt x="3518" y="803"/>
                  </a:lnTo>
                  <a:lnTo>
                    <a:pt x="3579" y="741"/>
                  </a:lnTo>
                  <a:lnTo>
                    <a:pt x="3641" y="710"/>
                  </a:lnTo>
                  <a:lnTo>
                    <a:pt x="3703" y="649"/>
                  </a:lnTo>
                  <a:lnTo>
                    <a:pt x="3703" y="587"/>
                  </a:lnTo>
                  <a:lnTo>
                    <a:pt x="3734" y="371"/>
                  </a:lnTo>
                  <a:lnTo>
                    <a:pt x="3703" y="186"/>
                  </a:lnTo>
                  <a:lnTo>
                    <a:pt x="3672" y="124"/>
                  </a:lnTo>
                  <a:lnTo>
                    <a:pt x="3641" y="93"/>
                  </a:lnTo>
                  <a:lnTo>
                    <a:pt x="3518" y="32"/>
                  </a:lnTo>
                  <a:lnTo>
                    <a:pt x="3302"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8"/>
            <p:cNvSpPr/>
            <p:nvPr/>
          </p:nvSpPr>
          <p:spPr>
            <a:xfrm>
              <a:off x="3959650" y="5217675"/>
              <a:ext cx="94900" cy="20850"/>
            </a:xfrm>
            <a:custGeom>
              <a:avLst/>
              <a:gdLst/>
              <a:ahLst/>
              <a:cxnLst/>
              <a:rect l="l" t="t" r="r" b="b"/>
              <a:pathLst>
                <a:path w="3796" h="834" extrusionOk="0">
                  <a:moveTo>
                    <a:pt x="401" y="0"/>
                  </a:moveTo>
                  <a:lnTo>
                    <a:pt x="309" y="31"/>
                  </a:lnTo>
                  <a:lnTo>
                    <a:pt x="216" y="31"/>
                  </a:lnTo>
                  <a:lnTo>
                    <a:pt x="155" y="93"/>
                  </a:lnTo>
                  <a:lnTo>
                    <a:pt x="93" y="154"/>
                  </a:lnTo>
                  <a:lnTo>
                    <a:pt x="31" y="278"/>
                  </a:lnTo>
                  <a:lnTo>
                    <a:pt x="0" y="401"/>
                  </a:lnTo>
                  <a:lnTo>
                    <a:pt x="31" y="525"/>
                  </a:lnTo>
                  <a:lnTo>
                    <a:pt x="62" y="679"/>
                  </a:lnTo>
                  <a:lnTo>
                    <a:pt x="124" y="771"/>
                  </a:lnTo>
                  <a:lnTo>
                    <a:pt x="216" y="802"/>
                  </a:lnTo>
                  <a:lnTo>
                    <a:pt x="340" y="833"/>
                  </a:lnTo>
                  <a:lnTo>
                    <a:pt x="3456" y="833"/>
                  </a:lnTo>
                  <a:lnTo>
                    <a:pt x="3580" y="802"/>
                  </a:lnTo>
                  <a:lnTo>
                    <a:pt x="3672" y="741"/>
                  </a:lnTo>
                  <a:lnTo>
                    <a:pt x="3734" y="648"/>
                  </a:lnTo>
                  <a:lnTo>
                    <a:pt x="3765" y="555"/>
                  </a:lnTo>
                  <a:lnTo>
                    <a:pt x="3796" y="432"/>
                  </a:lnTo>
                  <a:lnTo>
                    <a:pt x="3765" y="309"/>
                  </a:lnTo>
                  <a:lnTo>
                    <a:pt x="3734" y="216"/>
                  </a:lnTo>
                  <a:lnTo>
                    <a:pt x="3672" y="154"/>
                  </a:lnTo>
                  <a:lnTo>
                    <a:pt x="3580" y="93"/>
                  </a:lnTo>
                  <a:lnTo>
                    <a:pt x="3487" y="31"/>
                  </a:lnTo>
                  <a:lnTo>
                    <a:pt x="3364" y="31"/>
                  </a:lnTo>
                  <a:lnTo>
                    <a:pt x="3179" y="0"/>
                  </a:lnTo>
                  <a:lnTo>
                    <a:pt x="1265" y="31"/>
                  </a:lnTo>
                  <a:lnTo>
                    <a:pt x="401"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8"/>
            <p:cNvSpPr/>
            <p:nvPr/>
          </p:nvSpPr>
          <p:spPr>
            <a:xfrm>
              <a:off x="3959650" y="5021725"/>
              <a:ext cx="94125" cy="20075"/>
            </a:xfrm>
            <a:custGeom>
              <a:avLst/>
              <a:gdLst/>
              <a:ahLst/>
              <a:cxnLst/>
              <a:rect l="l" t="t" r="r" b="b"/>
              <a:pathLst>
                <a:path w="3765" h="803" extrusionOk="0">
                  <a:moveTo>
                    <a:pt x="216" y="0"/>
                  </a:moveTo>
                  <a:lnTo>
                    <a:pt x="93" y="62"/>
                  </a:lnTo>
                  <a:lnTo>
                    <a:pt x="31" y="186"/>
                  </a:lnTo>
                  <a:lnTo>
                    <a:pt x="0" y="340"/>
                  </a:lnTo>
                  <a:lnTo>
                    <a:pt x="31" y="556"/>
                  </a:lnTo>
                  <a:lnTo>
                    <a:pt x="62" y="618"/>
                  </a:lnTo>
                  <a:lnTo>
                    <a:pt x="93" y="679"/>
                  </a:lnTo>
                  <a:lnTo>
                    <a:pt x="155" y="741"/>
                  </a:lnTo>
                  <a:lnTo>
                    <a:pt x="216" y="772"/>
                  </a:lnTo>
                  <a:lnTo>
                    <a:pt x="432" y="803"/>
                  </a:lnTo>
                  <a:lnTo>
                    <a:pt x="833" y="772"/>
                  </a:lnTo>
                  <a:lnTo>
                    <a:pt x="1235" y="772"/>
                  </a:lnTo>
                  <a:lnTo>
                    <a:pt x="1759" y="803"/>
                  </a:lnTo>
                  <a:lnTo>
                    <a:pt x="2284" y="803"/>
                  </a:lnTo>
                  <a:lnTo>
                    <a:pt x="2839" y="772"/>
                  </a:lnTo>
                  <a:lnTo>
                    <a:pt x="3364" y="803"/>
                  </a:lnTo>
                  <a:lnTo>
                    <a:pt x="3549" y="772"/>
                  </a:lnTo>
                  <a:lnTo>
                    <a:pt x="3610" y="741"/>
                  </a:lnTo>
                  <a:lnTo>
                    <a:pt x="3672" y="710"/>
                  </a:lnTo>
                  <a:lnTo>
                    <a:pt x="3734" y="648"/>
                  </a:lnTo>
                  <a:lnTo>
                    <a:pt x="3734" y="556"/>
                  </a:lnTo>
                  <a:lnTo>
                    <a:pt x="3765" y="371"/>
                  </a:lnTo>
                  <a:lnTo>
                    <a:pt x="3734" y="186"/>
                  </a:lnTo>
                  <a:lnTo>
                    <a:pt x="3703" y="124"/>
                  </a:lnTo>
                  <a:lnTo>
                    <a:pt x="3672" y="62"/>
                  </a:lnTo>
                  <a:lnTo>
                    <a:pt x="3549" y="0"/>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8"/>
            <p:cNvSpPr/>
            <p:nvPr/>
          </p:nvSpPr>
          <p:spPr>
            <a:xfrm>
              <a:off x="3959650" y="5152100"/>
              <a:ext cx="94125" cy="20850"/>
            </a:xfrm>
            <a:custGeom>
              <a:avLst/>
              <a:gdLst/>
              <a:ahLst/>
              <a:cxnLst/>
              <a:rect l="l" t="t" r="r" b="b"/>
              <a:pathLst>
                <a:path w="3765" h="834" extrusionOk="0">
                  <a:moveTo>
                    <a:pt x="494" y="0"/>
                  </a:moveTo>
                  <a:lnTo>
                    <a:pt x="278" y="31"/>
                  </a:lnTo>
                  <a:lnTo>
                    <a:pt x="185" y="62"/>
                  </a:lnTo>
                  <a:lnTo>
                    <a:pt x="93" y="124"/>
                  </a:lnTo>
                  <a:lnTo>
                    <a:pt x="31" y="278"/>
                  </a:lnTo>
                  <a:lnTo>
                    <a:pt x="0" y="401"/>
                  </a:lnTo>
                  <a:lnTo>
                    <a:pt x="31" y="556"/>
                  </a:lnTo>
                  <a:lnTo>
                    <a:pt x="62" y="679"/>
                  </a:lnTo>
                  <a:lnTo>
                    <a:pt x="124" y="772"/>
                  </a:lnTo>
                  <a:lnTo>
                    <a:pt x="216" y="802"/>
                  </a:lnTo>
                  <a:lnTo>
                    <a:pt x="432" y="833"/>
                  </a:lnTo>
                  <a:lnTo>
                    <a:pt x="3394" y="833"/>
                  </a:lnTo>
                  <a:lnTo>
                    <a:pt x="3580" y="802"/>
                  </a:lnTo>
                  <a:lnTo>
                    <a:pt x="3672" y="741"/>
                  </a:lnTo>
                  <a:lnTo>
                    <a:pt x="3734" y="617"/>
                  </a:lnTo>
                  <a:lnTo>
                    <a:pt x="3765" y="463"/>
                  </a:lnTo>
                  <a:lnTo>
                    <a:pt x="3765" y="278"/>
                  </a:lnTo>
                  <a:lnTo>
                    <a:pt x="3734" y="185"/>
                  </a:lnTo>
                  <a:lnTo>
                    <a:pt x="3672" y="124"/>
                  </a:lnTo>
                  <a:lnTo>
                    <a:pt x="3610" y="93"/>
                  </a:lnTo>
                  <a:lnTo>
                    <a:pt x="3549" y="62"/>
                  </a:lnTo>
                  <a:lnTo>
                    <a:pt x="3333" y="0"/>
                  </a:lnTo>
                  <a:lnTo>
                    <a:pt x="3179" y="0"/>
                  </a:lnTo>
                  <a:lnTo>
                    <a:pt x="2407" y="31"/>
                  </a:lnTo>
                  <a:lnTo>
                    <a:pt x="1636" y="31"/>
                  </a:lnTo>
                  <a:lnTo>
                    <a:pt x="494"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8"/>
            <p:cNvSpPr/>
            <p:nvPr/>
          </p:nvSpPr>
          <p:spPr>
            <a:xfrm>
              <a:off x="3959650" y="5284000"/>
              <a:ext cx="92600" cy="20850"/>
            </a:xfrm>
            <a:custGeom>
              <a:avLst/>
              <a:gdLst/>
              <a:ahLst/>
              <a:cxnLst/>
              <a:rect l="l" t="t" r="r" b="b"/>
              <a:pathLst>
                <a:path w="3704" h="834" extrusionOk="0">
                  <a:moveTo>
                    <a:pt x="432" y="1"/>
                  </a:moveTo>
                  <a:lnTo>
                    <a:pt x="216" y="32"/>
                  </a:lnTo>
                  <a:lnTo>
                    <a:pt x="155" y="62"/>
                  </a:lnTo>
                  <a:lnTo>
                    <a:pt x="93" y="124"/>
                  </a:lnTo>
                  <a:lnTo>
                    <a:pt x="31" y="248"/>
                  </a:lnTo>
                  <a:lnTo>
                    <a:pt x="0" y="402"/>
                  </a:lnTo>
                  <a:lnTo>
                    <a:pt x="31" y="525"/>
                  </a:lnTo>
                  <a:lnTo>
                    <a:pt x="62" y="680"/>
                  </a:lnTo>
                  <a:lnTo>
                    <a:pt x="124" y="772"/>
                  </a:lnTo>
                  <a:lnTo>
                    <a:pt x="247" y="803"/>
                  </a:lnTo>
                  <a:lnTo>
                    <a:pt x="2129" y="803"/>
                  </a:lnTo>
                  <a:lnTo>
                    <a:pt x="2500" y="834"/>
                  </a:lnTo>
                  <a:lnTo>
                    <a:pt x="2685" y="803"/>
                  </a:lnTo>
                  <a:lnTo>
                    <a:pt x="2839" y="772"/>
                  </a:lnTo>
                  <a:lnTo>
                    <a:pt x="2993" y="710"/>
                  </a:lnTo>
                  <a:lnTo>
                    <a:pt x="3179" y="618"/>
                  </a:lnTo>
                  <a:lnTo>
                    <a:pt x="3302" y="525"/>
                  </a:lnTo>
                  <a:lnTo>
                    <a:pt x="3456" y="402"/>
                  </a:lnTo>
                  <a:lnTo>
                    <a:pt x="3549" y="371"/>
                  </a:lnTo>
                  <a:lnTo>
                    <a:pt x="3641" y="309"/>
                  </a:lnTo>
                  <a:lnTo>
                    <a:pt x="3703" y="248"/>
                  </a:lnTo>
                  <a:lnTo>
                    <a:pt x="3703" y="217"/>
                  </a:lnTo>
                  <a:lnTo>
                    <a:pt x="3703" y="155"/>
                  </a:lnTo>
                  <a:lnTo>
                    <a:pt x="3641" y="62"/>
                  </a:lnTo>
                  <a:lnTo>
                    <a:pt x="3549" y="32"/>
                  </a:lnTo>
                  <a:lnTo>
                    <a:pt x="3364"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8"/>
            <p:cNvSpPr/>
            <p:nvPr/>
          </p:nvSpPr>
          <p:spPr>
            <a:xfrm>
              <a:off x="3959650" y="5313325"/>
              <a:ext cx="61725" cy="28575"/>
            </a:xfrm>
            <a:custGeom>
              <a:avLst/>
              <a:gdLst/>
              <a:ahLst/>
              <a:cxnLst/>
              <a:rect l="l" t="t" r="r" b="b"/>
              <a:pathLst>
                <a:path w="2469" h="1143" extrusionOk="0">
                  <a:moveTo>
                    <a:pt x="1944" y="0"/>
                  </a:moveTo>
                  <a:lnTo>
                    <a:pt x="1451" y="31"/>
                  </a:lnTo>
                  <a:lnTo>
                    <a:pt x="216" y="31"/>
                  </a:lnTo>
                  <a:lnTo>
                    <a:pt x="124" y="62"/>
                  </a:lnTo>
                  <a:lnTo>
                    <a:pt x="93" y="93"/>
                  </a:lnTo>
                  <a:lnTo>
                    <a:pt x="62" y="155"/>
                  </a:lnTo>
                  <a:lnTo>
                    <a:pt x="31" y="216"/>
                  </a:lnTo>
                  <a:lnTo>
                    <a:pt x="31" y="401"/>
                  </a:lnTo>
                  <a:lnTo>
                    <a:pt x="31" y="556"/>
                  </a:lnTo>
                  <a:lnTo>
                    <a:pt x="0" y="710"/>
                  </a:lnTo>
                  <a:lnTo>
                    <a:pt x="0" y="864"/>
                  </a:lnTo>
                  <a:lnTo>
                    <a:pt x="31" y="957"/>
                  </a:lnTo>
                  <a:lnTo>
                    <a:pt x="124" y="1049"/>
                  </a:lnTo>
                  <a:lnTo>
                    <a:pt x="278" y="1080"/>
                  </a:lnTo>
                  <a:lnTo>
                    <a:pt x="679" y="1111"/>
                  </a:lnTo>
                  <a:lnTo>
                    <a:pt x="1080" y="1142"/>
                  </a:lnTo>
                  <a:lnTo>
                    <a:pt x="1389" y="1111"/>
                  </a:lnTo>
                  <a:lnTo>
                    <a:pt x="1697" y="1080"/>
                  </a:lnTo>
                  <a:lnTo>
                    <a:pt x="1883" y="1019"/>
                  </a:lnTo>
                  <a:lnTo>
                    <a:pt x="2068" y="803"/>
                  </a:lnTo>
                  <a:lnTo>
                    <a:pt x="2191" y="556"/>
                  </a:lnTo>
                  <a:lnTo>
                    <a:pt x="2469" y="31"/>
                  </a:lnTo>
                  <a:lnTo>
                    <a:pt x="1944" y="0"/>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8"/>
            <p:cNvSpPr/>
            <p:nvPr/>
          </p:nvSpPr>
          <p:spPr>
            <a:xfrm>
              <a:off x="3986650" y="5340325"/>
              <a:ext cx="15450" cy="1575"/>
            </a:xfrm>
            <a:custGeom>
              <a:avLst/>
              <a:gdLst/>
              <a:ahLst/>
              <a:cxnLst/>
              <a:rect l="l" t="t" r="r" b="b"/>
              <a:pathLst>
                <a:path w="618" h="63" extrusionOk="0">
                  <a:moveTo>
                    <a:pt x="617" y="0"/>
                  </a:moveTo>
                  <a:lnTo>
                    <a:pt x="617" y="0"/>
                  </a:lnTo>
                  <a:lnTo>
                    <a:pt x="309" y="31"/>
                  </a:lnTo>
                  <a:lnTo>
                    <a:pt x="0" y="62"/>
                  </a:lnTo>
                  <a:lnTo>
                    <a:pt x="0" y="62"/>
                  </a:lnTo>
                  <a:lnTo>
                    <a:pt x="309" y="31"/>
                  </a:lnTo>
                  <a:lnTo>
                    <a:pt x="617" y="0"/>
                  </a:lnTo>
                  <a:lnTo>
                    <a:pt x="617" y="0"/>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8"/>
            <p:cNvSpPr/>
            <p:nvPr/>
          </p:nvSpPr>
          <p:spPr>
            <a:xfrm>
              <a:off x="4002075" y="5338775"/>
              <a:ext cx="4650" cy="1575"/>
            </a:xfrm>
            <a:custGeom>
              <a:avLst/>
              <a:gdLst/>
              <a:ahLst/>
              <a:cxnLst/>
              <a:rect l="l" t="t" r="r" b="b"/>
              <a:pathLst>
                <a:path w="186" h="63" extrusionOk="0">
                  <a:moveTo>
                    <a:pt x="0" y="62"/>
                  </a:moveTo>
                  <a:lnTo>
                    <a:pt x="0" y="62"/>
                  </a:lnTo>
                  <a:lnTo>
                    <a:pt x="186" y="1"/>
                  </a:lnTo>
                  <a:lnTo>
                    <a:pt x="186" y="1"/>
                  </a:lnTo>
                  <a:lnTo>
                    <a:pt x="186" y="1"/>
                  </a:lnTo>
                  <a:lnTo>
                    <a:pt x="186" y="1"/>
                  </a:lnTo>
                  <a:lnTo>
                    <a:pt x="0" y="62"/>
                  </a:lnTo>
                  <a:lnTo>
                    <a:pt x="0" y="62"/>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8"/>
            <p:cNvSpPr/>
            <p:nvPr/>
          </p:nvSpPr>
          <p:spPr>
            <a:xfrm>
              <a:off x="3801500" y="5348800"/>
              <a:ext cx="12375" cy="114200"/>
            </a:xfrm>
            <a:custGeom>
              <a:avLst/>
              <a:gdLst/>
              <a:ahLst/>
              <a:cxnLst/>
              <a:rect l="l" t="t" r="r" b="b"/>
              <a:pathLst>
                <a:path w="495" h="4568" extrusionOk="0">
                  <a:moveTo>
                    <a:pt x="247" y="1"/>
                  </a:moveTo>
                  <a:lnTo>
                    <a:pt x="124" y="32"/>
                  </a:lnTo>
                  <a:lnTo>
                    <a:pt x="62" y="93"/>
                  </a:lnTo>
                  <a:lnTo>
                    <a:pt x="1" y="186"/>
                  </a:lnTo>
                  <a:lnTo>
                    <a:pt x="1" y="340"/>
                  </a:lnTo>
                  <a:lnTo>
                    <a:pt x="1" y="2284"/>
                  </a:lnTo>
                  <a:lnTo>
                    <a:pt x="1" y="4136"/>
                  </a:lnTo>
                  <a:lnTo>
                    <a:pt x="31" y="4413"/>
                  </a:lnTo>
                  <a:lnTo>
                    <a:pt x="62" y="4475"/>
                  </a:lnTo>
                  <a:lnTo>
                    <a:pt x="93" y="4537"/>
                  </a:lnTo>
                  <a:lnTo>
                    <a:pt x="155" y="4568"/>
                  </a:lnTo>
                  <a:lnTo>
                    <a:pt x="247" y="4568"/>
                  </a:lnTo>
                  <a:lnTo>
                    <a:pt x="340" y="4537"/>
                  </a:lnTo>
                  <a:lnTo>
                    <a:pt x="402" y="4506"/>
                  </a:lnTo>
                  <a:lnTo>
                    <a:pt x="433" y="4475"/>
                  </a:lnTo>
                  <a:lnTo>
                    <a:pt x="463" y="4382"/>
                  </a:lnTo>
                  <a:lnTo>
                    <a:pt x="463" y="4136"/>
                  </a:lnTo>
                  <a:lnTo>
                    <a:pt x="494" y="402"/>
                  </a:lnTo>
                  <a:lnTo>
                    <a:pt x="463" y="217"/>
                  </a:lnTo>
                  <a:lnTo>
                    <a:pt x="463" y="124"/>
                  </a:lnTo>
                  <a:lnTo>
                    <a:pt x="402" y="62"/>
                  </a:lnTo>
                  <a:lnTo>
                    <a:pt x="340" y="32"/>
                  </a:lnTo>
                  <a:lnTo>
                    <a:pt x="247"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8"/>
            <p:cNvSpPr/>
            <p:nvPr/>
          </p:nvSpPr>
          <p:spPr>
            <a:xfrm>
              <a:off x="3729750" y="5362700"/>
              <a:ext cx="63300" cy="21625"/>
            </a:xfrm>
            <a:custGeom>
              <a:avLst/>
              <a:gdLst/>
              <a:ahLst/>
              <a:cxnLst/>
              <a:rect l="l" t="t" r="r" b="b"/>
              <a:pathLst>
                <a:path w="2532" h="865" extrusionOk="0">
                  <a:moveTo>
                    <a:pt x="2007" y="0"/>
                  </a:moveTo>
                  <a:lnTo>
                    <a:pt x="1945" y="31"/>
                  </a:lnTo>
                  <a:lnTo>
                    <a:pt x="309" y="31"/>
                  </a:lnTo>
                  <a:lnTo>
                    <a:pt x="186" y="62"/>
                  </a:lnTo>
                  <a:lnTo>
                    <a:pt x="124" y="93"/>
                  </a:lnTo>
                  <a:lnTo>
                    <a:pt x="63" y="154"/>
                  </a:lnTo>
                  <a:lnTo>
                    <a:pt x="32" y="278"/>
                  </a:lnTo>
                  <a:lnTo>
                    <a:pt x="1" y="432"/>
                  </a:lnTo>
                  <a:lnTo>
                    <a:pt x="32" y="556"/>
                  </a:lnTo>
                  <a:lnTo>
                    <a:pt x="63" y="710"/>
                  </a:lnTo>
                  <a:lnTo>
                    <a:pt x="124" y="802"/>
                  </a:lnTo>
                  <a:lnTo>
                    <a:pt x="217" y="833"/>
                  </a:lnTo>
                  <a:lnTo>
                    <a:pt x="340" y="864"/>
                  </a:lnTo>
                  <a:lnTo>
                    <a:pt x="2223" y="864"/>
                  </a:lnTo>
                  <a:lnTo>
                    <a:pt x="2315" y="833"/>
                  </a:lnTo>
                  <a:lnTo>
                    <a:pt x="2408" y="802"/>
                  </a:lnTo>
                  <a:lnTo>
                    <a:pt x="2469" y="710"/>
                  </a:lnTo>
                  <a:lnTo>
                    <a:pt x="2500" y="556"/>
                  </a:lnTo>
                  <a:lnTo>
                    <a:pt x="2531" y="432"/>
                  </a:lnTo>
                  <a:lnTo>
                    <a:pt x="2500" y="309"/>
                  </a:lnTo>
                  <a:lnTo>
                    <a:pt x="2469" y="185"/>
                  </a:lnTo>
                  <a:lnTo>
                    <a:pt x="2377" y="124"/>
                  </a:lnTo>
                  <a:lnTo>
                    <a:pt x="2284" y="62"/>
                  </a:lnTo>
                  <a:lnTo>
                    <a:pt x="2161" y="31"/>
                  </a:lnTo>
                  <a:lnTo>
                    <a:pt x="2007"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3745950" y="5363475"/>
              <a:ext cx="16225" cy="25"/>
            </a:xfrm>
            <a:custGeom>
              <a:avLst/>
              <a:gdLst/>
              <a:ahLst/>
              <a:cxnLst/>
              <a:rect l="l" t="t" r="r" b="b"/>
              <a:pathLst>
                <a:path w="649" h="1" extrusionOk="0">
                  <a:moveTo>
                    <a:pt x="649" y="0"/>
                  </a:moveTo>
                  <a:lnTo>
                    <a:pt x="649" y="0"/>
                  </a:lnTo>
                  <a:lnTo>
                    <a:pt x="1" y="0"/>
                  </a:lnTo>
                  <a:lnTo>
                    <a:pt x="1" y="0"/>
                  </a:lnTo>
                  <a:lnTo>
                    <a:pt x="1" y="0"/>
                  </a:lnTo>
                  <a:lnTo>
                    <a:pt x="649" y="0"/>
                  </a:lnTo>
                  <a:lnTo>
                    <a:pt x="649"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3857050" y="4955375"/>
              <a:ext cx="41675" cy="20075"/>
            </a:xfrm>
            <a:custGeom>
              <a:avLst/>
              <a:gdLst/>
              <a:ahLst/>
              <a:cxnLst/>
              <a:rect l="l" t="t" r="r" b="b"/>
              <a:pathLst>
                <a:path w="1667" h="803" extrusionOk="0">
                  <a:moveTo>
                    <a:pt x="309" y="1"/>
                  </a:moveTo>
                  <a:lnTo>
                    <a:pt x="185" y="32"/>
                  </a:lnTo>
                  <a:lnTo>
                    <a:pt x="124" y="62"/>
                  </a:lnTo>
                  <a:lnTo>
                    <a:pt x="62" y="124"/>
                  </a:lnTo>
                  <a:lnTo>
                    <a:pt x="0" y="248"/>
                  </a:lnTo>
                  <a:lnTo>
                    <a:pt x="0" y="371"/>
                  </a:lnTo>
                  <a:lnTo>
                    <a:pt x="0" y="494"/>
                  </a:lnTo>
                  <a:lnTo>
                    <a:pt x="31" y="618"/>
                  </a:lnTo>
                  <a:lnTo>
                    <a:pt x="93" y="710"/>
                  </a:lnTo>
                  <a:lnTo>
                    <a:pt x="155" y="772"/>
                  </a:lnTo>
                  <a:lnTo>
                    <a:pt x="247" y="803"/>
                  </a:lnTo>
                  <a:lnTo>
                    <a:pt x="1481" y="803"/>
                  </a:lnTo>
                  <a:lnTo>
                    <a:pt x="1574" y="741"/>
                  </a:lnTo>
                  <a:lnTo>
                    <a:pt x="1636" y="649"/>
                  </a:lnTo>
                  <a:lnTo>
                    <a:pt x="1667" y="494"/>
                  </a:lnTo>
                  <a:lnTo>
                    <a:pt x="1667" y="340"/>
                  </a:lnTo>
                  <a:lnTo>
                    <a:pt x="1667" y="186"/>
                  </a:lnTo>
                  <a:lnTo>
                    <a:pt x="1605" y="93"/>
                  </a:lnTo>
                  <a:lnTo>
                    <a:pt x="1543" y="32"/>
                  </a:lnTo>
                  <a:lnTo>
                    <a:pt x="864" y="32"/>
                  </a:lnTo>
                  <a:lnTo>
                    <a:pt x="864"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8"/>
            <p:cNvSpPr/>
            <p:nvPr/>
          </p:nvSpPr>
          <p:spPr>
            <a:xfrm>
              <a:off x="3835450" y="5349575"/>
              <a:ext cx="96450" cy="3125"/>
            </a:xfrm>
            <a:custGeom>
              <a:avLst/>
              <a:gdLst/>
              <a:ahLst/>
              <a:cxnLst/>
              <a:rect l="l" t="t" r="r" b="b"/>
              <a:pathLst>
                <a:path w="3858" h="125" extrusionOk="0">
                  <a:moveTo>
                    <a:pt x="1883" y="1"/>
                  </a:moveTo>
                  <a:lnTo>
                    <a:pt x="648" y="31"/>
                  </a:lnTo>
                  <a:lnTo>
                    <a:pt x="216" y="31"/>
                  </a:lnTo>
                  <a:lnTo>
                    <a:pt x="0" y="62"/>
                  </a:lnTo>
                  <a:lnTo>
                    <a:pt x="216" y="93"/>
                  </a:lnTo>
                  <a:lnTo>
                    <a:pt x="648" y="124"/>
                  </a:lnTo>
                  <a:lnTo>
                    <a:pt x="3148" y="124"/>
                  </a:lnTo>
                  <a:lnTo>
                    <a:pt x="3611" y="93"/>
                  </a:lnTo>
                  <a:lnTo>
                    <a:pt x="3857" y="62"/>
                  </a:lnTo>
                  <a:lnTo>
                    <a:pt x="3611" y="31"/>
                  </a:lnTo>
                  <a:lnTo>
                    <a:pt x="3148" y="31"/>
                  </a:lnTo>
                  <a:lnTo>
                    <a:pt x="1883"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8"/>
            <p:cNvSpPr/>
            <p:nvPr/>
          </p:nvSpPr>
          <p:spPr>
            <a:xfrm>
              <a:off x="3731300" y="5349575"/>
              <a:ext cx="59425" cy="3875"/>
            </a:xfrm>
            <a:custGeom>
              <a:avLst/>
              <a:gdLst/>
              <a:ahLst/>
              <a:cxnLst/>
              <a:rect l="l" t="t" r="r" b="b"/>
              <a:pathLst>
                <a:path w="2377" h="155" extrusionOk="0">
                  <a:moveTo>
                    <a:pt x="649" y="1"/>
                  </a:moveTo>
                  <a:lnTo>
                    <a:pt x="494" y="31"/>
                  </a:lnTo>
                  <a:lnTo>
                    <a:pt x="186" y="31"/>
                  </a:lnTo>
                  <a:lnTo>
                    <a:pt x="1" y="93"/>
                  </a:lnTo>
                  <a:lnTo>
                    <a:pt x="155" y="124"/>
                  </a:lnTo>
                  <a:lnTo>
                    <a:pt x="309" y="155"/>
                  </a:lnTo>
                  <a:lnTo>
                    <a:pt x="587" y="155"/>
                  </a:lnTo>
                  <a:lnTo>
                    <a:pt x="2377" y="124"/>
                  </a:lnTo>
                  <a:lnTo>
                    <a:pt x="2346" y="62"/>
                  </a:lnTo>
                  <a:lnTo>
                    <a:pt x="2006" y="31"/>
                  </a:lnTo>
                  <a:lnTo>
                    <a:pt x="1081" y="31"/>
                  </a:lnTo>
                  <a:lnTo>
                    <a:pt x="649"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3747500" y="5349575"/>
              <a:ext cx="10825" cy="800"/>
            </a:xfrm>
            <a:custGeom>
              <a:avLst/>
              <a:gdLst/>
              <a:ahLst/>
              <a:cxnLst/>
              <a:rect l="l" t="t" r="r" b="b"/>
              <a:pathLst>
                <a:path w="433" h="32" extrusionOk="0">
                  <a:moveTo>
                    <a:pt x="1" y="1"/>
                  </a:moveTo>
                  <a:lnTo>
                    <a:pt x="1" y="1"/>
                  </a:lnTo>
                  <a:lnTo>
                    <a:pt x="433" y="31"/>
                  </a:lnTo>
                  <a:lnTo>
                    <a:pt x="433" y="31"/>
                  </a:lnTo>
                  <a:lnTo>
                    <a:pt x="1" y="1"/>
                  </a:lnTo>
                  <a:lnTo>
                    <a:pt x="1" y="1"/>
                  </a:lnTo>
                  <a:lnTo>
                    <a:pt x="1"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3175875" y="5021725"/>
              <a:ext cx="37050" cy="94900"/>
            </a:xfrm>
            <a:custGeom>
              <a:avLst/>
              <a:gdLst/>
              <a:ahLst/>
              <a:cxnLst/>
              <a:rect l="l" t="t" r="r" b="b"/>
              <a:pathLst>
                <a:path w="1482" h="3796" extrusionOk="0">
                  <a:moveTo>
                    <a:pt x="618" y="0"/>
                  </a:moveTo>
                  <a:lnTo>
                    <a:pt x="494" y="31"/>
                  </a:lnTo>
                  <a:lnTo>
                    <a:pt x="402" y="124"/>
                  </a:lnTo>
                  <a:lnTo>
                    <a:pt x="340" y="216"/>
                  </a:lnTo>
                  <a:lnTo>
                    <a:pt x="340" y="371"/>
                  </a:lnTo>
                  <a:lnTo>
                    <a:pt x="309" y="1080"/>
                  </a:lnTo>
                  <a:lnTo>
                    <a:pt x="340" y="1790"/>
                  </a:lnTo>
                  <a:lnTo>
                    <a:pt x="340" y="2253"/>
                  </a:lnTo>
                  <a:lnTo>
                    <a:pt x="309" y="2716"/>
                  </a:lnTo>
                  <a:lnTo>
                    <a:pt x="217" y="3179"/>
                  </a:lnTo>
                  <a:lnTo>
                    <a:pt x="155" y="3395"/>
                  </a:lnTo>
                  <a:lnTo>
                    <a:pt x="62" y="3611"/>
                  </a:lnTo>
                  <a:lnTo>
                    <a:pt x="1" y="3765"/>
                  </a:lnTo>
                  <a:lnTo>
                    <a:pt x="741" y="3765"/>
                  </a:lnTo>
                  <a:lnTo>
                    <a:pt x="1081" y="3796"/>
                  </a:lnTo>
                  <a:lnTo>
                    <a:pt x="1266" y="3765"/>
                  </a:lnTo>
                  <a:lnTo>
                    <a:pt x="1482" y="3734"/>
                  </a:lnTo>
                  <a:lnTo>
                    <a:pt x="1327" y="3518"/>
                  </a:lnTo>
                  <a:lnTo>
                    <a:pt x="1235" y="3333"/>
                  </a:lnTo>
                  <a:lnTo>
                    <a:pt x="1142" y="3117"/>
                  </a:lnTo>
                  <a:lnTo>
                    <a:pt x="1111" y="2870"/>
                  </a:lnTo>
                  <a:lnTo>
                    <a:pt x="1081" y="2654"/>
                  </a:lnTo>
                  <a:lnTo>
                    <a:pt x="1081" y="2438"/>
                  </a:lnTo>
                  <a:lnTo>
                    <a:pt x="1081" y="371"/>
                  </a:lnTo>
                  <a:lnTo>
                    <a:pt x="1050" y="186"/>
                  </a:lnTo>
                  <a:lnTo>
                    <a:pt x="1019" y="124"/>
                  </a:lnTo>
                  <a:lnTo>
                    <a:pt x="957" y="62"/>
                  </a:lnTo>
                  <a:lnTo>
                    <a:pt x="895" y="31"/>
                  </a:lnTo>
                  <a:lnTo>
                    <a:pt x="834"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8"/>
            <p:cNvSpPr/>
            <p:nvPr/>
          </p:nvSpPr>
          <p:spPr>
            <a:xfrm>
              <a:off x="3283875" y="4541125"/>
              <a:ext cx="22400" cy="37825"/>
            </a:xfrm>
            <a:custGeom>
              <a:avLst/>
              <a:gdLst/>
              <a:ahLst/>
              <a:cxnLst/>
              <a:rect l="l" t="t" r="r" b="b"/>
              <a:pathLst>
                <a:path w="896" h="1513" extrusionOk="0">
                  <a:moveTo>
                    <a:pt x="340" y="0"/>
                  </a:moveTo>
                  <a:lnTo>
                    <a:pt x="186" y="31"/>
                  </a:lnTo>
                  <a:lnTo>
                    <a:pt x="93" y="93"/>
                  </a:lnTo>
                  <a:lnTo>
                    <a:pt x="31" y="186"/>
                  </a:lnTo>
                  <a:lnTo>
                    <a:pt x="31" y="340"/>
                  </a:lnTo>
                  <a:lnTo>
                    <a:pt x="31" y="741"/>
                  </a:lnTo>
                  <a:lnTo>
                    <a:pt x="1" y="1142"/>
                  </a:lnTo>
                  <a:lnTo>
                    <a:pt x="31" y="1266"/>
                  </a:lnTo>
                  <a:lnTo>
                    <a:pt x="62" y="1327"/>
                  </a:lnTo>
                  <a:lnTo>
                    <a:pt x="124" y="1420"/>
                  </a:lnTo>
                  <a:lnTo>
                    <a:pt x="217" y="1451"/>
                  </a:lnTo>
                  <a:lnTo>
                    <a:pt x="463" y="1512"/>
                  </a:lnTo>
                  <a:lnTo>
                    <a:pt x="556" y="1482"/>
                  </a:lnTo>
                  <a:lnTo>
                    <a:pt x="679" y="1482"/>
                  </a:lnTo>
                  <a:lnTo>
                    <a:pt x="772" y="1420"/>
                  </a:lnTo>
                  <a:lnTo>
                    <a:pt x="834" y="1389"/>
                  </a:lnTo>
                  <a:lnTo>
                    <a:pt x="895" y="1296"/>
                  </a:lnTo>
                  <a:lnTo>
                    <a:pt x="895" y="1204"/>
                  </a:lnTo>
                  <a:lnTo>
                    <a:pt x="895" y="741"/>
                  </a:lnTo>
                  <a:lnTo>
                    <a:pt x="895" y="278"/>
                  </a:lnTo>
                  <a:lnTo>
                    <a:pt x="895" y="186"/>
                  </a:lnTo>
                  <a:lnTo>
                    <a:pt x="834" y="93"/>
                  </a:lnTo>
                  <a:lnTo>
                    <a:pt x="772" y="31"/>
                  </a:lnTo>
                  <a:lnTo>
                    <a:pt x="649"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8"/>
            <p:cNvSpPr/>
            <p:nvPr/>
          </p:nvSpPr>
          <p:spPr>
            <a:xfrm>
              <a:off x="4135525" y="5292500"/>
              <a:ext cx="144275" cy="47075"/>
            </a:xfrm>
            <a:custGeom>
              <a:avLst/>
              <a:gdLst/>
              <a:ahLst/>
              <a:cxnLst/>
              <a:rect l="l" t="t" r="r" b="b"/>
              <a:pathLst>
                <a:path w="5771" h="1883" extrusionOk="0">
                  <a:moveTo>
                    <a:pt x="2932" y="0"/>
                  </a:moveTo>
                  <a:lnTo>
                    <a:pt x="2623" y="31"/>
                  </a:lnTo>
                  <a:lnTo>
                    <a:pt x="2346" y="62"/>
                  </a:lnTo>
                  <a:lnTo>
                    <a:pt x="2068" y="124"/>
                  </a:lnTo>
                  <a:lnTo>
                    <a:pt x="1821" y="185"/>
                  </a:lnTo>
                  <a:lnTo>
                    <a:pt x="1574" y="278"/>
                  </a:lnTo>
                  <a:lnTo>
                    <a:pt x="1327" y="401"/>
                  </a:lnTo>
                  <a:lnTo>
                    <a:pt x="1081" y="525"/>
                  </a:lnTo>
                  <a:lnTo>
                    <a:pt x="865" y="710"/>
                  </a:lnTo>
                  <a:lnTo>
                    <a:pt x="679" y="895"/>
                  </a:lnTo>
                  <a:lnTo>
                    <a:pt x="433" y="1173"/>
                  </a:lnTo>
                  <a:lnTo>
                    <a:pt x="186" y="1481"/>
                  </a:lnTo>
                  <a:lnTo>
                    <a:pt x="1" y="1852"/>
                  </a:lnTo>
                  <a:lnTo>
                    <a:pt x="926" y="1882"/>
                  </a:lnTo>
                  <a:lnTo>
                    <a:pt x="5493" y="1882"/>
                  </a:lnTo>
                  <a:lnTo>
                    <a:pt x="5647" y="1852"/>
                  </a:lnTo>
                  <a:lnTo>
                    <a:pt x="5740" y="1821"/>
                  </a:lnTo>
                  <a:lnTo>
                    <a:pt x="5771" y="1790"/>
                  </a:lnTo>
                  <a:lnTo>
                    <a:pt x="5771" y="1697"/>
                  </a:lnTo>
                  <a:lnTo>
                    <a:pt x="5771" y="1636"/>
                  </a:lnTo>
                  <a:lnTo>
                    <a:pt x="5678" y="1481"/>
                  </a:lnTo>
                  <a:lnTo>
                    <a:pt x="5524" y="1234"/>
                  </a:lnTo>
                  <a:lnTo>
                    <a:pt x="5339" y="1018"/>
                  </a:lnTo>
                  <a:lnTo>
                    <a:pt x="5123" y="802"/>
                  </a:lnTo>
                  <a:lnTo>
                    <a:pt x="4907" y="617"/>
                  </a:lnTo>
                  <a:lnTo>
                    <a:pt x="4660" y="463"/>
                  </a:lnTo>
                  <a:lnTo>
                    <a:pt x="4413" y="340"/>
                  </a:lnTo>
                  <a:lnTo>
                    <a:pt x="4166" y="216"/>
                  </a:lnTo>
                  <a:lnTo>
                    <a:pt x="3858" y="124"/>
                  </a:lnTo>
                  <a:lnTo>
                    <a:pt x="3580" y="62"/>
                  </a:lnTo>
                  <a:lnTo>
                    <a:pt x="3241" y="31"/>
                  </a:lnTo>
                  <a:lnTo>
                    <a:pt x="2932"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8"/>
            <p:cNvSpPr/>
            <p:nvPr/>
          </p:nvSpPr>
          <p:spPr>
            <a:xfrm>
              <a:off x="4135525" y="5329525"/>
              <a:ext cx="4650" cy="9275"/>
            </a:xfrm>
            <a:custGeom>
              <a:avLst/>
              <a:gdLst/>
              <a:ahLst/>
              <a:cxnLst/>
              <a:rect l="l" t="t" r="r" b="b"/>
              <a:pathLst>
                <a:path w="186" h="371" extrusionOk="0">
                  <a:moveTo>
                    <a:pt x="1" y="371"/>
                  </a:moveTo>
                  <a:lnTo>
                    <a:pt x="1" y="371"/>
                  </a:lnTo>
                  <a:lnTo>
                    <a:pt x="186" y="0"/>
                  </a:lnTo>
                  <a:lnTo>
                    <a:pt x="186" y="0"/>
                  </a:lnTo>
                  <a:lnTo>
                    <a:pt x="1" y="371"/>
                  </a:lnTo>
                  <a:lnTo>
                    <a:pt x="1" y="371"/>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4086150" y="5395100"/>
              <a:ext cx="49400" cy="67900"/>
            </a:xfrm>
            <a:custGeom>
              <a:avLst/>
              <a:gdLst/>
              <a:ahLst/>
              <a:cxnLst/>
              <a:rect l="l" t="t" r="r" b="b"/>
              <a:pathLst>
                <a:path w="1976" h="2716" extrusionOk="0">
                  <a:moveTo>
                    <a:pt x="1420" y="0"/>
                  </a:moveTo>
                  <a:lnTo>
                    <a:pt x="988" y="31"/>
                  </a:lnTo>
                  <a:lnTo>
                    <a:pt x="587" y="62"/>
                  </a:lnTo>
                  <a:lnTo>
                    <a:pt x="340" y="124"/>
                  </a:lnTo>
                  <a:lnTo>
                    <a:pt x="248" y="154"/>
                  </a:lnTo>
                  <a:lnTo>
                    <a:pt x="186" y="216"/>
                  </a:lnTo>
                  <a:lnTo>
                    <a:pt x="124" y="278"/>
                  </a:lnTo>
                  <a:lnTo>
                    <a:pt x="93" y="370"/>
                  </a:lnTo>
                  <a:lnTo>
                    <a:pt x="32" y="617"/>
                  </a:lnTo>
                  <a:lnTo>
                    <a:pt x="1" y="1389"/>
                  </a:lnTo>
                  <a:lnTo>
                    <a:pt x="32" y="2191"/>
                  </a:lnTo>
                  <a:lnTo>
                    <a:pt x="93" y="2407"/>
                  </a:lnTo>
                  <a:lnTo>
                    <a:pt x="124" y="2500"/>
                  </a:lnTo>
                  <a:lnTo>
                    <a:pt x="186" y="2561"/>
                  </a:lnTo>
                  <a:lnTo>
                    <a:pt x="248" y="2623"/>
                  </a:lnTo>
                  <a:lnTo>
                    <a:pt x="340" y="2654"/>
                  </a:lnTo>
                  <a:lnTo>
                    <a:pt x="587" y="2685"/>
                  </a:lnTo>
                  <a:lnTo>
                    <a:pt x="1050" y="2716"/>
                  </a:lnTo>
                  <a:lnTo>
                    <a:pt x="1513" y="2716"/>
                  </a:lnTo>
                  <a:lnTo>
                    <a:pt x="1636" y="2685"/>
                  </a:lnTo>
                  <a:lnTo>
                    <a:pt x="1729" y="2654"/>
                  </a:lnTo>
                  <a:lnTo>
                    <a:pt x="1821" y="2592"/>
                  </a:lnTo>
                  <a:lnTo>
                    <a:pt x="1883" y="2530"/>
                  </a:lnTo>
                  <a:lnTo>
                    <a:pt x="1914" y="2469"/>
                  </a:lnTo>
                  <a:lnTo>
                    <a:pt x="1945" y="2068"/>
                  </a:lnTo>
                  <a:lnTo>
                    <a:pt x="1976" y="1852"/>
                  </a:lnTo>
                  <a:lnTo>
                    <a:pt x="1945" y="1666"/>
                  </a:lnTo>
                  <a:lnTo>
                    <a:pt x="1914" y="1142"/>
                  </a:lnTo>
                  <a:lnTo>
                    <a:pt x="1945" y="895"/>
                  </a:lnTo>
                  <a:lnTo>
                    <a:pt x="1945" y="648"/>
                  </a:lnTo>
                  <a:lnTo>
                    <a:pt x="1976" y="432"/>
                  </a:lnTo>
                  <a:lnTo>
                    <a:pt x="1914" y="185"/>
                  </a:lnTo>
                  <a:lnTo>
                    <a:pt x="1821" y="124"/>
                  </a:lnTo>
                  <a:lnTo>
                    <a:pt x="1698" y="62"/>
                  </a:lnTo>
                  <a:lnTo>
                    <a:pt x="1544" y="31"/>
                  </a:lnTo>
                  <a:lnTo>
                    <a:pt x="1420"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8"/>
            <p:cNvSpPr/>
            <p:nvPr/>
          </p:nvSpPr>
          <p:spPr>
            <a:xfrm>
              <a:off x="4085375" y="5365775"/>
              <a:ext cx="50175" cy="21625"/>
            </a:xfrm>
            <a:custGeom>
              <a:avLst/>
              <a:gdLst/>
              <a:ahLst/>
              <a:cxnLst/>
              <a:rect l="l" t="t" r="r" b="b"/>
              <a:pathLst>
                <a:path w="2007" h="865" extrusionOk="0">
                  <a:moveTo>
                    <a:pt x="248" y="1"/>
                  </a:moveTo>
                  <a:lnTo>
                    <a:pt x="155" y="31"/>
                  </a:lnTo>
                  <a:lnTo>
                    <a:pt x="93" y="93"/>
                  </a:lnTo>
                  <a:lnTo>
                    <a:pt x="32" y="155"/>
                  </a:lnTo>
                  <a:lnTo>
                    <a:pt x="1" y="247"/>
                  </a:lnTo>
                  <a:lnTo>
                    <a:pt x="1" y="340"/>
                  </a:lnTo>
                  <a:lnTo>
                    <a:pt x="32" y="433"/>
                  </a:lnTo>
                  <a:lnTo>
                    <a:pt x="63" y="525"/>
                  </a:lnTo>
                  <a:lnTo>
                    <a:pt x="217" y="679"/>
                  </a:lnTo>
                  <a:lnTo>
                    <a:pt x="371" y="803"/>
                  </a:lnTo>
                  <a:lnTo>
                    <a:pt x="556" y="865"/>
                  </a:lnTo>
                  <a:lnTo>
                    <a:pt x="772" y="834"/>
                  </a:lnTo>
                  <a:lnTo>
                    <a:pt x="1204" y="803"/>
                  </a:lnTo>
                  <a:lnTo>
                    <a:pt x="1791" y="803"/>
                  </a:lnTo>
                  <a:lnTo>
                    <a:pt x="1883" y="741"/>
                  </a:lnTo>
                  <a:lnTo>
                    <a:pt x="1976" y="679"/>
                  </a:lnTo>
                  <a:lnTo>
                    <a:pt x="2007" y="433"/>
                  </a:lnTo>
                  <a:lnTo>
                    <a:pt x="1976" y="186"/>
                  </a:lnTo>
                  <a:lnTo>
                    <a:pt x="1914" y="93"/>
                  </a:lnTo>
                  <a:lnTo>
                    <a:pt x="1852" y="31"/>
                  </a:lnTo>
                  <a:lnTo>
                    <a:pt x="1760" y="1"/>
                  </a:lnTo>
                  <a:lnTo>
                    <a:pt x="1667" y="1"/>
                  </a:lnTo>
                  <a:lnTo>
                    <a:pt x="1451" y="31"/>
                  </a:lnTo>
                  <a:lnTo>
                    <a:pt x="1235" y="31"/>
                  </a:lnTo>
                  <a:lnTo>
                    <a:pt x="834"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8"/>
            <p:cNvSpPr/>
            <p:nvPr/>
          </p:nvSpPr>
          <p:spPr>
            <a:xfrm>
              <a:off x="4130125" y="5382750"/>
              <a:ext cx="4650" cy="3100"/>
            </a:xfrm>
            <a:custGeom>
              <a:avLst/>
              <a:gdLst/>
              <a:ahLst/>
              <a:cxnLst/>
              <a:rect l="l" t="t" r="r" b="b"/>
              <a:pathLst>
                <a:path w="186" h="124" extrusionOk="0">
                  <a:moveTo>
                    <a:pt x="1" y="124"/>
                  </a:moveTo>
                  <a:lnTo>
                    <a:pt x="1" y="124"/>
                  </a:lnTo>
                  <a:lnTo>
                    <a:pt x="93" y="62"/>
                  </a:lnTo>
                  <a:lnTo>
                    <a:pt x="186" y="0"/>
                  </a:lnTo>
                  <a:lnTo>
                    <a:pt x="186" y="0"/>
                  </a:lnTo>
                  <a:lnTo>
                    <a:pt x="186" y="0"/>
                  </a:lnTo>
                  <a:lnTo>
                    <a:pt x="93" y="62"/>
                  </a:lnTo>
                  <a:lnTo>
                    <a:pt x="1" y="124"/>
                  </a:lnTo>
                  <a:lnTo>
                    <a:pt x="1" y="124"/>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4088475" y="5347275"/>
              <a:ext cx="44000" cy="10050"/>
            </a:xfrm>
            <a:custGeom>
              <a:avLst/>
              <a:gdLst/>
              <a:ahLst/>
              <a:cxnLst/>
              <a:rect l="l" t="t" r="r" b="b"/>
              <a:pathLst>
                <a:path w="1760" h="402" extrusionOk="0">
                  <a:moveTo>
                    <a:pt x="1358" y="0"/>
                  </a:moveTo>
                  <a:lnTo>
                    <a:pt x="1142" y="31"/>
                  </a:lnTo>
                  <a:lnTo>
                    <a:pt x="926" y="62"/>
                  </a:lnTo>
                  <a:lnTo>
                    <a:pt x="494" y="31"/>
                  </a:lnTo>
                  <a:lnTo>
                    <a:pt x="155" y="31"/>
                  </a:lnTo>
                  <a:lnTo>
                    <a:pt x="62" y="62"/>
                  </a:lnTo>
                  <a:lnTo>
                    <a:pt x="31" y="123"/>
                  </a:lnTo>
                  <a:lnTo>
                    <a:pt x="0" y="154"/>
                  </a:lnTo>
                  <a:lnTo>
                    <a:pt x="0" y="216"/>
                  </a:lnTo>
                  <a:lnTo>
                    <a:pt x="31" y="278"/>
                  </a:lnTo>
                  <a:lnTo>
                    <a:pt x="124" y="370"/>
                  </a:lnTo>
                  <a:lnTo>
                    <a:pt x="216" y="401"/>
                  </a:lnTo>
                  <a:lnTo>
                    <a:pt x="340" y="401"/>
                  </a:lnTo>
                  <a:lnTo>
                    <a:pt x="494" y="370"/>
                  </a:lnTo>
                  <a:lnTo>
                    <a:pt x="1605" y="370"/>
                  </a:lnTo>
                  <a:lnTo>
                    <a:pt x="1697" y="339"/>
                  </a:lnTo>
                  <a:lnTo>
                    <a:pt x="1728" y="309"/>
                  </a:lnTo>
                  <a:lnTo>
                    <a:pt x="1759" y="278"/>
                  </a:lnTo>
                  <a:lnTo>
                    <a:pt x="1759" y="185"/>
                  </a:lnTo>
                  <a:lnTo>
                    <a:pt x="1697" y="93"/>
                  </a:lnTo>
                  <a:lnTo>
                    <a:pt x="1605" y="31"/>
                  </a:lnTo>
                  <a:lnTo>
                    <a:pt x="1543" y="0"/>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8"/>
            <p:cNvSpPr/>
            <p:nvPr/>
          </p:nvSpPr>
          <p:spPr>
            <a:xfrm>
              <a:off x="4189525" y="4892125"/>
              <a:ext cx="116500" cy="570875"/>
            </a:xfrm>
            <a:custGeom>
              <a:avLst/>
              <a:gdLst/>
              <a:ahLst/>
              <a:cxnLst/>
              <a:rect l="l" t="t" r="r" b="b"/>
              <a:pathLst>
                <a:path w="4660" h="22835" extrusionOk="0">
                  <a:moveTo>
                    <a:pt x="4475" y="0"/>
                  </a:moveTo>
                  <a:lnTo>
                    <a:pt x="4321" y="31"/>
                  </a:lnTo>
                  <a:lnTo>
                    <a:pt x="4197" y="62"/>
                  </a:lnTo>
                  <a:lnTo>
                    <a:pt x="2870" y="679"/>
                  </a:lnTo>
                  <a:lnTo>
                    <a:pt x="2593" y="834"/>
                  </a:lnTo>
                  <a:lnTo>
                    <a:pt x="2284" y="957"/>
                  </a:lnTo>
                  <a:lnTo>
                    <a:pt x="433" y="1759"/>
                  </a:lnTo>
                  <a:lnTo>
                    <a:pt x="247" y="1883"/>
                  </a:lnTo>
                  <a:lnTo>
                    <a:pt x="93" y="2037"/>
                  </a:lnTo>
                  <a:lnTo>
                    <a:pt x="31" y="2222"/>
                  </a:lnTo>
                  <a:lnTo>
                    <a:pt x="1" y="2469"/>
                  </a:lnTo>
                  <a:lnTo>
                    <a:pt x="31" y="3148"/>
                  </a:lnTo>
                  <a:lnTo>
                    <a:pt x="31" y="7560"/>
                  </a:lnTo>
                  <a:lnTo>
                    <a:pt x="31" y="7807"/>
                  </a:lnTo>
                  <a:lnTo>
                    <a:pt x="62" y="7900"/>
                  </a:lnTo>
                  <a:lnTo>
                    <a:pt x="124" y="7961"/>
                  </a:lnTo>
                  <a:lnTo>
                    <a:pt x="186" y="7992"/>
                  </a:lnTo>
                  <a:lnTo>
                    <a:pt x="247" y="8023"/>
                  </a:lnTo>
                  <a:lnTo>
                    <a:pt x="463" y="8054"/>
                  </a:lnTo>
                  <a:lnTo>
                    <a:pt x="2685" y="8054"/>
                  </a:lnTo>
                  <a:lnTo>
                    <a:pt x="3426" y="8023"/>
                  </a:lnTo>
                  <a:lnTo>
                    <a:pt x="3827" y="8023"/>
                  </a:lnTo>
                  <a:lnTo>
                    <a:pt x="3981" y="8085"/>
                  </a:lnTo>
                  <a:lnTo>
                    <a:pt x="4105" y="8177"/>
                  </a:lnTo>
                  <a:lnTo>
                    <a:pt x="4166" y="8270"/>
                  </a:lnTo>
                  <a:lnTo>
                    <a:pt x="4166" y="8424"/>
                  </a:lnTo>
                  <a:lnTo>
                    <a:pt x="4166" y="9227"/>
                  </a:lnTo>
                  <a:lnTo>
                    <a:pt x="4166" y="9381"/>
                  </a:lnTo>
                  <a:lnTo>
                    <a:pt x="4105" y="9473"/>
                  </a:lnTo>
                  <a:lnTo>
                    <a:pt x="3981" y="9566"/>
                  </a:lnTo>
                  <a:lnTo>
                    <a:pt x="3858" y="9597"/>
                  </a:lnTo>
                  <a:lnTo>
                    <a:pt x="3703" y="9628"/>
                  </a:lnTo>
                  <a:lnTo>
                    <a:pt x="3549" y="9628"/>
                  </a:lnTo>
                  <a:lnTo>
                    <a:pt x="2870" y="9597"/>
                  </a:lnTo>
                  <a:lnTo>
                    <a:pt x="371" y="9597"/>
                  </a:lnTo>
                  <a:lnTo>
                    <a:pt x="278" y="9628"/>
                  </a:lnTo>
                  <a:lnTo>
                    <a:pt x="186" y="9689"/>
                  </a:lnTo>
                  <a:lnTo>
                    <a:pt x="93" y="9751"/>
                  </a:lnTo>
                  <a:lnTo>
                    <a:pt x="62" y="9844"/>
                  </a:lnTo>
                  <a:lnTo>
                    <a:pt x="1" y="10029"/>
                  </a:lnTo>
                  <a:lnTo>
                    <a:pt x="1" y="10245"/>
                  </a:lnTo>
                  <a:lnTo>
                    <a:pt x="31" y="10461"/>
                  </a:lnTo>
                  <a:lnTo>
                    <a:pt x="62" y="10523"/>
                  </a:lnTo>
                  <a:lnTo>
                    <a:pt x="124" y="10584"/>
                  </a:lnTo>
                  <a:lnTo>
                    <a:pt x="186" y="10615"/>
                  </a:lnTo>
                  <a:lnTo>
                    <a:pt x="278" y="10646"/>
                  </a:lnTo>
                  <a:lnTo>
                    <a:pt x="494" y="10677"/>
                  </a:lnTo>
                  <a:lnTo>
                    <a:pt x="2870" y="10677"/>
                  </a:lnTo>
                  <a:lnTo>
                    <a:pt x="3673" y="10646"/>
                  </a:lnTo>
                  <a:lnTo>
                    <a:pt x="3796" y="10646"/>
                  </a:lnTo>
                  <a:lnTo>
                    <a:pt x="3889" y="10677"/>
                  </a:lnTo>
                  <a:lnTo>
                    <a:pt x="3981" y="10708"/>
                  </a:lnTo>
                  <a:lnTo>
                    <a:pt x="4043" y="10769"/>
                  </a:lnTo>
                  <a:lnTo>
                    <a:pt x="4105" y="10831"/>
                  </a:lnTo>
                  <a:lnTo>
                    <a:pt x="4135" y="10924"/>
                  </a:lnTo>
                  <a:lnTo>
                    <a:pt x="4166" y="11171"/>
                  </a:lnTo>
                  <a:lnTo>
                    <a:pt x="4166" y="11695"/>
                  </a:lnTo>
                  <a:lnTo>
                    <a:pt x="4135" y="11973"/>
                  </a:lnTo>
                  <a:lnTo>
                    <a:pt x="4105" y="12065"/>
                  </a:lnTo>
                  <a:lnTo>
                    <a:pt x="4043" y="12127"/>
                  </a:lnTo>
                  <a:lnTo>
                    <a:pt x="3981" y="12189"/>
                  </a:lnTo>
                  <a:lnTo>
                    <a:pt x="3889" y="12220"/>
                  </a:lnTo>
                  <a:lnTo>
                    <a:pt x="3765" y="12251"/>
                  </a:lnTo>
                  <a:lnTo>
                    <a:pt x="3611" y="12251"/>
                  </a:lnTo>
                  <a:lnTo>
                    <a:pt x="2870" y="12220"/>
                  </a:lnTo>
                  <a:lnTo>
                    <a:pt x="402" y="12220"/>
                  </a:lnTo>
                  <a:lnTo>
                    <a:pt x="278" y="12251"/>
                  </a:lnTo>
                  <a:lnTo>
                    <a:pt x="186" y="12312"/>
                  </a:lnTo>
                  <a:lnTo>
                    <a:pt x="93" y="12374"/>
                  </a:lnTo>
                  <a:lnTo>
                    <a:pt x="31" y="12467"/>
                  </a:lnTo>
                  <a:lnTo>
                    <a:pt x="1" y="12559"/>
                  </a:lnTo>
                  <a:lnTo>
                    <a:pt x="1" y="12713"/>
                  </a:lnTo>
                  <a:lnTo>
                    <a:pt x="1" y="12868"/>
                  </a:lnTo>
                  <a:lnTo>
                    <a:pt x="31" y="13053"/>
                  </a:lnTo>
                  <a:lnTo>
                    <a:pt x="62" y="13145"/>
                  </a:lnTo>
                  <a:lnTo>
                    <a:pt x="93" y="13207"/>
                  </a:lnTo>
                  <a:lnTo>
                    <a:pt x="155" y="13238"/>
                  </a:lnTo>
                  <a:lnTo>
                    <a:pt x="247" y="13269"/>
                  </a:lnTo>
                  <a:lnTo>
                    <a:pt x="433" y="13300"/>
                  </a:lnTo>
                  <a:lnTo>
                    <a:pt x="2685" y="13300"/>
                  </a:lnTo>
                  <a:lnTo>
                    <a:pt x="3426" y="13269"/>
                  </a:lnTo>
                  <a:lnTo>
                    <a:pt x="3673" y="13269"/>
                  </a:lnTo>
                  <a:lnTo>
                    <a:pt x="3858" y="13300"/>
                  </a:lnTo>
                  <a:lnTo>
                    <a:pt x="4012" y="13392"/>
                  </a:lnTo>
                  <a:lnTo>
                    <a:pt x="4105" y="13516"/>
                  </a:lnTo>
                  <a:lnTo>
                    <a:pt x="4166" y="13701"/>
                  </a:lnTo>
                  <a:lnTo>
                    <a:pt x="4166" y="13979"/>
                  </a:lnTo>
                  <a:lnTo>
                    <a:pt x="4166" y="14256"/>
                  </a:lnTo>
                  <a:lnTo>
                    <a:pt x="4166" y="14441"/>
                  </a:lnTo>
                  <a:lnTo>
                    <a:pt x="4135" y="14565"/>
                  </a:lnTo>
                  <a:lnTo>
                    <a:pt x="4074" y="14688"/>
                  </a:lnTo>
                  <a:lnTo>
                    <a:pt x="4012" y="14781"/>
                  </a:lnTo>
                  <a:lnTo>
                    <a:pt x="3919" y="14843"/>
                  </a:lnTo>
                  <a:lnTo>
                    <a:pt x="3796" y="14873"/>
                  </a:lnTo>
                  <a:lnTo>
                    <a:pt x="3642" y="14904"/>
                  </a:lnTo>
                  <a:lnTo>
                    <a:pt x="3457" y="14904"/>
                  </a:lnTo>
                  <a:lnTo>
                    <a:pt x="2809" y="14873"/>
                  </a:lnTo>
                  <a:lnTo>
                    <a:pt x="587" y="14873"/>
                  </a:lnTo>
                  <a:lnTo>
                    <a:pt x="217" y="14904"/>
                  </a:lnTo>
                  <a:lnTo>
                    <a:pt x="155" y="14935"/>
                  </a:lnTo>
                  <a:lnTo>
                    <a:pt x="93" y="14966"/>
                  </a:lnTo>
                  <a:lnTo>
                    <a:pt x="31" y="15059"/>
                  </a:lnTo>
                  <a:lnTo>
                    <a:pt x="31" y="15151"/>
                  </a:lnTo>
                  <a:lnTo>
                    <a:pt x="31" y="15367"/>
                  </a:lnTo>
                  <a:lnTo>
                    <a:pt x="31" y="15521"/>
                  </a:lnTo>
                  <a:lnTo>
                    <a:pt x="93" y="15614"/>
                  </a:lnTo>
                  <a:lnTo>
                    <a:pt x="186" y="15645"/>
                  </a:lnTo>
                  <a:lnTo>
                    <a:pt x="340" y="15645"/>
                  </a:lnTo>
                  <a:lnTo>
                    <a:pt x="618" y="15614"/>
                  </a:lnTo>
                  <a:lnTo>
                    <a:pt x="926" y="15614"/>
                  </a:lnTo>
                  <a:lnTo>
                    <a:pt x="1513" y="15707"/>
                  </a:lnTo>
                  <a:lnTo>
                    <a:pt x="2161" y="15830"/>
                  </a:lnTo>
                  <a:lnTo>
                    <a:pt x="2500" y="15892"/>
                  </a:lnTo>
                  <a:lnTo>
                    <a:pt x="2839" y="15923"/>
                  </a:lnTo>
                  <a:lnTo>
                    <a:pt x="3271" y="15953"/>
                  </a:lnTo>
                  <a:lnTo>
                    <a:pt x="3673" y="15923"/>
                  </a:lnTo>
                  <a:lnTo>
                    <a:pt x="3889" y="15923"/>
                  </a:lnTo>
                  <a:lnTo>
                    <a:pt x="3950" y="15953"/>
                  </a:lnTo>
                  <a:lnTo>
                    <a:pt x="4012" y="15984"/>
                  </a:lnTo>
                  <a:lnTo>
                    <a:pt x="4074" y="16015"/>
                  </a:lnTo>
                  <a:lnTo>
                    <a:pt x="4105" y="16108"/>
                  </a:lnTo>
                  <a:lnTo>
                    <a:pt x="4135" y="16293"/>
                  </a:lnTo>
                  <a:lnTo>
                    <a:pt x="4166" y="16540"/>
                  </a:lnTo>
                  <a:lnTo>
                    <a:pt x="4197" y="17435"/>
                  </a:lnTo>
                  <a:lnTo>
                    <a:pt x="4166" y="17620"/>
                  </a:lnTo>
                  <a:lnTo>
                    <a:pt x="4135" y="17805"/>
                  </a:lnTo>
                  <a:lnTo>
                    <a:pt x="4105" y="17928"/>
                  </a:lnTo>
                  <a:lnTo>
                    <a:pt x="4012" y="18052"/>
                  </a:lnTo>
                  <a:lnTo>
                    <a:pt x="3919" y="18144"/>
                  </a:lnTo>
                  <a:lnTo>
                    <a:pt x="3765" y="18175"/>
                  </a:lnTo>
                  <a:lnTo>
                    <a:pt x="3611" y="18237"/>
                  </a:lnTo>
                  <a:lnTo>
                    <a:pt x="3395" y="18237"/>
                  </a:lnTo>
                  <a:lnTo>
                    <a:pt x="3302" y="18268"/>
                  </a:lnTo>
                  <a:lnTo>
                    <a:pt x="2593" y="18299"/>
                  </a:lnTo>
                  <a:lnTo>
                    <a:pt x="1852" y="18299"/>
                  </a:lnTo>
                  <a:lnTo>
                    <a:pt x="402" y="18268"/>
                  </a:lnTo>
                  <a:lnTo>
                    <a:pt x="278" y="18268"/>
                  </a:lnTo>
                  <a:lnTo>
                    <a:pt x="186" y="18299"/>
                  </a:lnTo>
                  <a:lnTo>
                    <a:pt x="93" y="18360"/>
                  </a:lnTo>
                  <a:lnTo>
                    <a:pt x="62" y="18391"/>
                  </a:lnTo>
                  <a:lnTo>
                    <a:pt x="62" y="18422"/>
                  </a:lnTo>
                  <a:lnTo>
                    <a:pt x="93" y="18484"/>
                  </a:lnTo>
                  <a:lnTo>
                    <a:pt x="124" y="18484"/>
                  </a:lnTo>
                  <a:lnTo>
                    <a:pt x="186" y="18515"/>
                  </a:lnTo>
                  <a:lnTo>
                    <a:pt x="340" y="18576"/>
                  </a:lnTo>
                  <a:lnTo>
                    <a:pt x="494" y="18545"/>
                  </a:lnTo>
                  <a:lnTo>
                    <a:pt x="2068" y="18576"/>
                  </a:lnTo>
                  <a:lnTo>
                    <a:pt x="3673" y="18545"/>
                  </a:lnTo>
                  <a:lnTo>
                    <a:pt x="3889" y="18576"/>
                  </a:lnTo>
                  <a:lnTo>
                    <a:pt x="3981" y="18607"/>
                  </a:lnTo>
                  <a:lnTo>
                    <a:pt x="4043" y="18669"/>
                  </a:lnTo>
                  <a:lnTo>
                    <a:pt x="4105" y="18731"/>
                  </a:lnTo>
                  <a:lnTo>
                    <a:pt x="4135" y="18823"/>
                  </a:lnTo>
                  <a:lnTo>
                    <a:pt x="4166" y="19070"/>
                  </a:lnTo>
                  <a:lnTo>
                    <a:pt x="4166" y="19625"/>
                  </a:lnTo>
                  <a:lnTo>
                    <a:pt x="4135" y="19872"/>
                  </a:lnTo>
                  <a:lnTo>
                    <a:pt x="4105" y="19965"/>
                  </a:lnTo>
                  <a:lnTo>
                    <a:pt x="4043" y="20057"/>
                  </a:lnTo>
                  <a:lnTo>
                    <a:pt x="3950" y="20119"/>
                  </a:lnTo>
                  <a:lnTo>
                    <a:pt x="3858" y="20150"/>
                  </a:lnTo>
                  <a:lnTo>
                    <a:pt x="3611" y="20181"/>
                  </a:lnTo>
                  <a:lnTo>
                    <a:pt x="3117" y="20150"/>
                  </a:lnTo>
                  <a:lnTo>
                    <a:pt x="309" y="20150"/>
                  </a:lnTo>
                  <a:lnTo>
                    <a:pt x="186" y="20181"/>
                  </a:lnTo>
                  <a:lnTo>
                    <a:pt x="93" y="20243"/>
                  </a:lnTo>
                  <a:lnTo>
                    <a:pt x="31" y="20335"/>
                  </a:lnTo>
                  <a:lnTo>
                    <a:pt x="31" y="20489"/>
                  </a:lnTo>
                  <a:lnTo>
                    <a:pt x="31" y="20644"/>
                  </a:lnTo>
                  <a:lnTo>
                    <a:pt x="31" y="21477"/>
                  </a:lnTo>
                  <a:lnTo>
                    <a:pt x="31" y="22310"/>
                  </a:lnTo>
                  <a:lnTo>
                    <a:pt x="31" y="22588"/>
                  </a:lnTo>
                  <a:lnTo>
                    <a:pt x="62" y="22680"/>
                  </a:lnTo>
                  <a:lnTo>
                    <a:pt x="93" y="22742"/>
                  </a:lnTo>
                  <a:lnTo>
                    <a:pt x="155" y="22773"/>
                  </a:lnTo>
                  <a:lnTo>
                    <a:pt x="247" y="22804"/>
                  </a:lnTo>
                  <a:lnTo>
                    <a:pt x="556" y="22835"/>
                  </a:lnTo>
                  <a:lnTo>
                    <a:pt x="4166" y="22835"/>
                  </a:lnTo>
                  <a:lnTo>
                    <a:pt x="4321" y="22804"/>
                  </a:lnTo>
                  <a:lnTo>
                    <a:pt x="4444" y="22773"/>
                  </a:lnTo>
                  <a:lnTo>
                    <a:pt x="4537" y="22711"/>
                  </a:lnTo>
                  <a:lnTo>
                    <a:pt x="4598" y="22619"/>
                  </a:lnTo>
                  <a:lnTo>
                    <a:pt x="4629" y="22495"/>
                  </a:lnTo>
                  <a:lnTo>
                    <a:pt x="4660" y="22341"/>
                  </a:lnTo>
                  <a:lnTo>
                    <a:pt x="4660" y="22156"/>
                  </a:lnTo>
                  <a:lnTo>
                    <a:pt x="4660" y="21014"/>
                  </a:lnTo>
                  <a:lnTo>
                    <a:pt x="4660" y="15521"/>
                  </a:lnTo>
                  <a:lnTo>
                    <a:pt x="4660" y="10029"/>
                  </a:lnTo>
                  <a:lnTo>
                    <a:pt x="4660" y="6789"/>
                  </a:lnTo>
                  <a:lnTo>
                    <a:pt x="4660" y="3518"/>
                  </a:lnTo>
                  <a:lnTo>
                    <a:pt x="4660" y="679"/>
                  </a:lnTo>
                  <a:lnTo>
                    <a:pt x="4660" y="463"/>
                  </a:lnTo>
                  <a:lnTo>
                    <a:pt x="4660" y="216"/>
                  </a:lnTo>
                  <a:lnTo>
                    <a:pt x="4629" y="93"/>
                  </a:lnTo>
                  <a:lnTo>
                    <a:pt x="4567" y="31"/>
                  </a:lnTo>
                  <a:lnTo>
                    <a:pt x="4475"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8"/>
            <p:cNvSpPr/>
            <p:nvPr/>
          </p:nvSpPr>
          <p:spPr>
            <a:xfrm>
              <a:off x="4261275" y="4893675"/>
              <a:ext cx="33200" cy="15450"/>
            </a:xfrm>
            <a:custGeom>
              <a:avLst/>
              <a:gdLst/>
              <a:ahLst/>
              <a:cxnLst/>
              <a:rect l="l" t="t" r="r" b="b"/>
              <a:pathLst>
                <a:path w="1328" h="618" extrusionOk="0">
                  <a:moveTo>
                    <a:pt x="0" y="617"/>
                  </a:moveTo>
                  <a:lnTo>
                    <a:pt x="0" y="617"/>
                  </a:lnTo>
                  <a:lnTo>
                    <a:pt x="1327" y="0"/>
                  </a:lnTo>
                  <a:lnTo>
                    <a:pt x="1327" y="0"/>
                  </a:lnTo>
                  <a:lnTo>
                    <a:pt x="0" y="617"/>
                  </a:lnTo>
                  <a:lnTo>
                    <a:pt x="0" y="617"/>
                  </a:lnTo>
                  <a:lnTo>
                    <a:pt x="0" y="617"/>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4314500" y="5362700"/>
              <a:ext cx="73300" cy="21625"/>
            </a:xfrm>
            <a:custGeom>
              <a:avLst/>
              <a:gdLst/>
              <a:ahLst/>
              <a:cxnLst/>
              <a:rect l="l" t="t" r="r" b="b"/>
              <a:pathLst>
                <a:path w="2932" h="865" extrusionOk="0">
                  <a:moveTo>
                    <a:pt x="371" y="0"/>
                  </a:moveTo>
                  <a:lnTo>
                    <a:pt x="186" y="62"/>
                  </a:lnTo>
                  <a:lnTo>
                    <a:pt x="62" y="154"/>
                  </a:lnTo>
                  <a:lnTo>
                    <a:pt x="0" y="309"/>
                  </a:lnTo>
                  <a:lnTo>
                    <a:pt x="0" y="494"/>
                  </a:lnTo>
                  <a:lnTo>
                    <a:pt x="31" y="679"/>
                  </a:lnTo>
                  <a:lnTo>
                    <a:pt x="93" y="772"/>
                  </a:lnTo>
                  <a:lnTo>
                    <a:pt x="216" y="833"/>
                  </a:lnTo>
                  <a:lnTo>
                    <a:pt x="402" y="864"/>
                  </a:lnTo>
                  <a:lnTo>
                    <a:pt x="2531" y="864"/>
                  </a:lnTo>
                  <a:lnTo>
                    <a:pt x="2716" y="833"/>
                  </a:lnTo>
                  <a:lnTo>
                    <a:pt x="2808" y="802"/>
                  </a:lnTo>
                  <a:lnTo>
                    <a:pt x="2870" y="679"/>
                  </a:lnTo>
                  <a:lnTo>
                    <a:pt x="2932" y="525"/>
                  </a:lnTo>
                  <a:lnTo>
                    <a:pt x="2932" y="309"/>
                  </a:lnTo>
                  <a:lnTo>
                    <a:pt x="2901" y="216"/>
                  </a:lnTo>
                  <a:lnTo>
                    <a:pt x="2870" y="154"/>
                  </a:lnTo>
                  <a:lnTo>
                    <a:pt x="2808" y="93"/>
                  </a:lnTo>
                  <a:lnTo>
                    <a:pt x="2716" y="31"/>
                  </a:lnTo>
                  <a:lnTo>
                    <a:pt x="2500" y="0"/>
                  </a:lnTo>
                  <a:lnTo>
                    <a:pt x="2376" y="0"/>
                  </a:lnTo>
                  <a:lnTo>
                    <a:pt x="1975" y="31"/>
                  </a:lnTo>
                  <a:lnTo>
                    <a:pt x="803" y="31"/>
                  </a:lnTo>
                  <a:lnTo>
                    <a:pt x="587"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4315275" y="4955375"/>
              <a:ext cx="42450" cy="20075"/>
            </a:xfrm>
            <a:custGeom>
              <a:avLst/>
              <a:gdLst/>
              <a:ahLst/>
              <a:cxnLst/>
              <a:rect l="l" t="t" r="r" b="b"/>
              <a:pathLst>
                <a:path w="1698" h="803" extrusionOk="0">
                  <a:moveTo>
                    <a:pt x="340" y="1"/>
                  </a:moveTo>
                  <a:lnTo>
                    <a:pt x="247" y="32"/>
                  </a:lnTo>
                  <a:lnTo>
                    <a:pt x="155" y="62"/>
                  </a:lnTo>
                  <a:lnTo>
                    <a:pt x="93" y="124"/>
                  </a:lnTo>
                  <a:lnTo>
                    <a:pt x="31" y="186"/>
                  </a:lnTo>
                  <a:lnTo>
                    <a:pt x="0" y="309"/>
                  </a:lnTo>
                  <a:lnTo>
                    <a:pt x="0" y="433"/>
                  </a:lnTo>
                  <a:lnTo>
                    <a:pt x="0" y="525"/>
                  </a:lnTo>
                  <a:lnTo>
                    <a:pt x="62" y="618"/>
                  </a:lnTo>
                  <a:lnTo>
                    <a:pt x="124" y="710"/>
                  </a:lnTo>
                  <a:lnTo>
                    <a:pt x="216" y="772"/>
                  </a:lnTo>
                  <a:lnTo>
                    <a:pt x="309" y="803"/>
                  </a:lnTo>
                  <a:lnTo>
                    <a:pt x="1481" y="803"/>
                  </a:lnTo>
                  <a:lnTo>
                    <a:pt x="1574" y="772"/>
                  </a:lnTo>
                  <a:lnTo>
                    <a:pt x="1605" y="741"/>
                  </a:lnTo>
                  <a:lnTo>
                    <a:pt x="1667" y="680"/>
                  </a:lnTo>
                  <a:lnTo>
                    <a:pt x="1697" y="587"/>
                  </a:lnTo>
                  <a:lnTo>
                    <a:pt x="1697" y="371"/>
                  </a:lnTo>
                  <a:lnTo>
                    <a:pt x="1697" y="217"/>
                  </a:lnTo>
                  <a:lnTo>
                    <a:pt x="1636" y="124"/>
                  </a:lnTo>
                  <a:lnTo>
                    <a:pt x="1543" y="62"/>
                  </a:lnTo>
                  <a:lnTo>
                    <a:pt x="1389" y="32"/>
                  </a:lnTo>
                  <a:lnTo>
                    <a:pt x="864" y="32"/>
                  </a:lnTo>
                  <a:lnTo>
                    <a:pt x="864"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8"/>
            <p:cNvSpPr/>
            <p:nvPr/>
          </p:nvSpPr>
          <p:spPr>
            <a:xfrm>
              <a:off x="4315275" y="5297900"/>
              <a:ext cx="43225" cy="19300"/>
            </a:xfrm>
            <a:custGeom>
              <a:avLst/>
              <a:gdLst/>
              <a:ahLst/>
              <a:cxnLst/>
              <a:rect l="l" t="t" r="r" b="b"/>
              <a:pathLst>
                <a:path w="1729" h="772" extrusionOk="0">
                  <a:moveTo>
                    <a:pt x="185" y="0"/>
                  </a:moveTo>
                  <a:lnTo>
                    <a:pt x="124" y="31"/>
                  </a:lnTo>
                  <a:lnTo>
                    <a:pt x="93" y="62"/>
                  </a:lnTo>
                  <a:lnTo>
                    <a:pt x="31" y="124"/>
                  </a:lnTo>
                  <a:lnTo>
                    <a:pt x="31" y="185"/>
                  </a:lnTo>
                  <a:lnTo>
                    <a:pt x="0" y="401"/>
                  </a:lnTo>
                  <a:lnTo>
                    <a:pt x="0" y="494"/>
                  </a:lnTo>
                  <a:lnTo>
                    <a:pt x="31" y="617"/>
                  </a:lnTo>
                  <a:lnTo>
                    <a:pt x="62" y="710"/>
                  </a:lnTo>
                  <a:lnTo>
                    <a:pt x="155" y="741"/>
                  </a:lnTo>
                  <a:lnTo>
                    <a:pt x="278" y="772"/>
                  </a:lnTo>
                  <a:lnTo>
                    <a:pt x="1420" y="772"/>
                  </a:lnTo>
                  <a:lnTo>
                    <a:pt x="1543" y="741"/>
                  </a:lnTo>
                  <a:lnTo>
                    <a:pt x="1605" y="710"/>
                  </a:lnTo>
                  <a:lnTo>
                    <a:pt x="1667" y="648"/>
                  </a:lnTo>
                  <a:lnTo>
                    <a:pt x="1697" y="556"/>
                  </a:lnTo>
                  <a:lnTo>
                    <a:pt x="1728" y="432"/>
                  </a:lnTo>
                  <a:lnTo>
                    <a:pt x="1697" y="309"/>
                  </a:lnTo>
                  <a:lnTo>
                    <a:pt x="1667" y="216"/>
                  </a:lnTo>
                  <a:lnTo>
                    <a:pt x="1605" y="124"/>
                  </a:lnTo>
                  <a:lnTo>
                    <a:pt x="1512" y="62"/>
                  </a:lnTo>
                  <a:lnTo>
                    <a:pt x="1420"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a:off x="4316050" y="5051800"/>
              <a:ext cx="31650" cy="15450"/>
            </a:xfrm>
            <a:custGeom>
              <a:avLst/>
              <a:gdLst/>
              <a:ahLst/>
              <a:cxnLst/>
              <a:rect l="l" t="t" r="r" b="b"/>
              <a:pathLst>
                <a:path w="1266" h="618" extrusionOk="0">
                  <a:moveTo>
                    <a:pt x="154" y="1"/>
                  </a:moveTo>
                  <a:lnTo>
                    <a:pt x="93" y="32"/>
                  </a:lnTo>
                  <a:lnTo>
                    <a:pt x="31" y="93"/>
                  </a:lnTo>
                  <a:lnTo>
                    <a:pt x="0" y="155"/>
                  </a:lnTo>
                  <a:lnTo>
                    <a:pt x="0" y="217"/>
                  </a:lnTo>
                  <a:lnTo>
                    <a:pt x="0" y="433"/>
                  </a:lnTo>
                  <a:lnTo>
                    <a:pt x="31" y="525"/>
                  </a:lnTo>
                  <a:lnTo>
                    <a:pt x="93" y="618"/>
                  </a:lnTo>
                  <a:lnTo>
                    <a:pt x="154" y="618"/>
                  </a:lnTo>
                  <a:lnTo>
                    <a:pt x="1265" y="124"/>
                  </a:lnTo>
                  <a:lnTo>
                    <a:pt x="1265" y="63"/>
                  </a:lnTo>
                  <a:lnTo>
                    <a:pt x="432"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4189525" y="5365775"/>
              <a:ext cx="94150" cy="20075"/>
            </a:xfrm>
            <a:custGeom>
              <a:avLst/>
              <a:gdLst/>
              <a:ahLst/>
              <a:cxnLst/>
              <a:rect l="l" t="t" r="r" b="b"/>
              <a:pathLst>
                <a:path w="3766" h="803" extrusionOk="0">
                  <a:moveTo>
                    <a:pt x="247" y="1"/>
                  </a:moveTo>
                  <a:lnTo>
                    <a:pt x="155" y="31"/>
                  </a:lnTo>
                  <a:lnTo>
                    <a:pt x="93" y="93"/>
                  </a:lnTo>
                  <a:lnTo>
                    <a:pt x="31" y="247"/>
                  </a:lnTo>
                  <a:lnTo>
                    <a:pt x="1" y="371"/>
                  </a:lnTo>
                  <a:lnTo>
                    <a:pt x="1" y="494"/>
                  </a:lnTo>
                  <a:lnTo>
                    <a:pt x="62" y="649"/>
                  </a:lnTo>
                  <a:lnTo>
                    <a:pt x="93" y="741"/>
                  </a:lnTo>
                  <a:lnTo>
                    <a:pt x="186" y="803"/>
                  </a:lnTo>
                  <a:lnTo>
                    <a:pt x="3395" y="803"/>
                  </a:lnTo>
                  <a:lnTo>
                    <a:pt x="3580" y="772"/>
                  </a:lnTo>
                  <a:lnTo>
                    <a:pt x="3673" y="710"/>
                  </a:lnTo>
                  <a:lnTo>
                    <a:pt x="3734" y="587"/>
                  </a:lnTo>
                  <a:lnTo>
                    <a:pt x="3765" y="402"/>
                  </a:lnTo>
                  <a:lnTo>
                    <a:pt x="3734" y="217"/>
                  </a:lnTo>
                  <a:lnTo>
                    <a:pt x="3673" y="93"/>
                  </a:lnTo>
                  <a:lnTo>
                    <a:pt x="3549" y="31"/>
                  </a:lnTo>
                  <a:lnTo>
                    <a:pt x="3364" y="1"/>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4144025" y="5348025"/>
              <a:ext cx="13125" cy="115750"/>
            </a:xfrm>
            <a:custGeom>
              <a:avLst/>
              <a:gdLst/>
              <a:ahLst/>
              <a:cxnLst/>
              <a:rect l="l" t="t" r="r" b="b"/>
              <a:pathLst>
                <a:path w="525" h="4630" extrusionOk="0">
                  <a:moveTo>
                    <a:pt x="247" y="1"/>
                  </a:moveTo>
                  <a:lnTo>
                    <a:pt x="154" y="32"/>
                  </a:lnTo>
                  <a:lnTo>
                    <a:pt x="93" y="63"/>
                  </a:lnTo>
                  <a:lnTo>
                    <a:pt x="31" y="124"/>
                  </a:lnTo>
                  <a:lnTo>
                    <a:pt x="0" y="217"/>
                  </a:lnTo>
                  <a:lnTo>
                    <a:pt x="0" y="495"/>
                  </a:lnTo>
                  <a:lnTo>
                    <a:pt x="0" y="2377"/>
                  </a:lnTo>
                  <a:lnTo>
                    <a:pt x="0" y="4352"/>
                  </a:lnTo>
                  <a:lnTo>
                    <a:pt x="0" y="4475"/>
                  </a:lnTo>
                  <a:lnTo>
                    <a:pt x="62" y="4568"/>
                  </a:lnTo>
                  <a:lnTo>
                    <a:pt x="123" y="4629"/>
                  </a:lnTo>
                  <a:lnTo>
                    <a:pt x="339" y="4629"/>
                  </a:lnTo>
                  <a:lnTo>
                    <a:pt x="432" y="4568"/>
                  </a:lnTo>
                  <a:lnTo>
                    <a:pt x="494" y="4506"/>
                  </a:lnTo>
                  <a:lnTo>
                    <a:pt x="525" y="4383"/>
                  </a:lnTo>
                  <a:lnTo>
                    <a:pt x="525" y="4197"/>
                  </a:lnTo>
                  <a:lnTo>
                    <a:pt x="525" y="464"/>
                  </a:lnTo>
                  <a:lnTo>
                    <a:pt x="494" y="217"/>
                  </a:lnTo>
                  <a:lnTo>
                    <a:pt x="463" y="124"/>
                  </a:lnTo>
                  <a:lnTo>
                    <a:pt x="401" y="63"/>
                  </a:lnTo>
                  <a:lnTo>
                    <a:pt x="339" y="32"/>
                  </a:lnTo>
                  <a:lnTo>
                    <a:pt x="247"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4166375" y="5365775"/>
              <a:ext cx="13150" cy="20075"/>
            </a:xfrm>
            <a:custGeom>
              <a:avLst/>
              <a:gdLst/>
              <a:ahLst/>
              <a:cxnLst/>
              <a:rect l="l" t="t" r="r" b="b"/>
              <a:pathLst>
                <a:path w="526" h="803" extrusionOk="0">
                  <a:moveTo>
                    <a:pt x="155" y="1"/>
                  </a:moveTo>
                  <a:lnTo>
                    <a:pt x="93" y="62"/>
                  </a:lnTo>
                  <a:lnTo>
                    <a:pt x="32" y="124"/>
                  </a:lnTo>
                  <a:lnTo>
                    <a:pt x="1" y="217"/>
                  </a:lnTo>
                  <a:lnTo>
                    <a:pt x="1" y="402"/>
                  </a:lnTo>
                  <a:lnTo>
                    <a:pt x="1" y="525"/>
                  </a:lnTo>
                  <a:lnTo>
                    <a:pt x="32" y="649"/>
                  </a:lnTo>
                  <a:lnTo>
                    <a:pt x="63" y="741"/>
                  </a:lnTo>
                  <a:lnTo>
                    <a:pt x="155" y="803"/>
                  </a:lnTo>
                  <a:lnTo>
                    <a:pt x="371" y="803"/>
                  </a:lnTo>
                  <a:lnTo>
                    <a:pt x="464" y="741"/>
                  </a:lnTo>
                  <a:lnTo>
                    <a:pt x="525" y="649"/>
                  </a:lnTo>
                  <a:lnTo>
                    <a:pt x="525" y="525"/>
                  </a:lnTo>
                  <a:lnTo>
                    <a:pt x="525" y="217"/>
                  </a:lnTo>
                  <a:lnTo>
                    <a:pt x="495" y="124"/>
                  </a:lnTo>
                  <a:lnTo>
                    <a:pt x="433" y="62"/>
                  </a:lnTo>
                  <a:lnTo>
                    <a:pt x="371"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4268975" y="5300200"/>
              <a:ext cx="13925" cy="15450"/>
            </a:xfrm>
            <a:custGeom>
              <a:avLst/>
              <a:gdLst/>
              <a:ahLst/>
              <a:cxnLst/>
              <a:rect l="l" t="t" r="r" b="b"/>
              <a:pathLst>
                <a:path w="557" h="618" extrusionOk="0">
                  <a:moveTo>
                    <a:pt x="248" y="1"/>
                  </a:moveTo>
                  <a:lnTo>
                    <a:pt x="124" y="62"/>
                  </a:lnTo>
                  <a:lnTo>
                    <a:pt x="1" y="124"/>
                  </a:lnTo>
                  <a:lnTo>
                    <a:pt x="93" y="248"/>
                  </a:lnTo>
                  <a:lnTo>
                    <a:pt x="217" y="371"/>
                  </a:lnTo>
                  <a:lnTo>
                    <a:pt x="495" y="618"/>
                  </a:lnTo>
                  <a:lnTo>
                    <a:pt x="556" y="309"/>
                  </a:lnTo>
                  <a:lnTo>
                    <a:pt x="556" y="186"/>
                  </a:lnTo>
                  <a:lnTo>
                    <a:pt x="525" y="124"/>
                  </a:lnTo>
                  <a:lnTo>
                    <a:pt x="464" y="62"/>
                  </a:lnTo>
                  <a:lnTo>
                    <a:pt x="371"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64104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5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err="1"/>
              <a:t>KubeCon</a:t>
            </a:r>
            <a:r>
              <a:rPr lang="en-US" dirty="0"/>
              <a:t> + </a:t>
            </a:r>
            <a:r>
              <a:rPr lang="en-US" dirty="0" err="1"/>
              <a:t>CloudNativeCon</a:t>
            </a:r>
            <a:r>
              <a:rPr lang="en-US" dirty="0"/>
              <a:t> </a:t>
            </a:r>
            <a:r>
              <a:rPr lang="zh-CN" altLang="en-US" dirty="0"/>
              <a:t>参会人数</a:t>
            </a:r>
            <a:endParaRPr dirty="0"/>
          </a:p>
        </p:txBody>
      </p:sp>
      <p:pic>
        <p:nvPicPr>
          <p:cNvPr id="1460" name="Google Shape;1460;p5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2400" y="688289"/>
            <a:ext cx="8839203" cy="4073606"/>
          </a:xfrm>
          <a:prstGeom prst="rect">
            <a:avLst/>
          </a:prstGeom>
          <a:noFill/>
          <a:ln>
            <a:noFill/>
          </a:ln>
        </p:spPr>
      </p:pic>
    </p:spTree>
    <p:extLst>
      <p:ext uri="{BB962C8B-B14F-4D97-AF65-F5344CB8AC3E}">
        <p14:creationId xmlns:p14="http://schemas.microsoft.com/office/powerpoint/2010/main" val="988722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56850" y="956275"/>
            <a:ext cx="1240250" cy="1841925"/>
          </a:xfrm>
          <a:prstGeom prst="rect">
            <a:avLst/>
          </a:prstGeom>
          <a:noFill/>
          <a:ln>
            <a:noFill/>
          </a:ln>
        </p:spPr>
      </p:pic>
      <p:grpSp>
        <p:nvGrpSpPr>
          <p:cNvPr id="212" name="Google Shape;212;p27"/>
          <p:cNvGrpSpPr/>
          <p:nvPr/>
        </p:nvGrpSpPr>
        <p:grpSpPr>
          <a:xfrm>
            <a:off x="3238451" y="1189872"/>
            <a:ext cx="3741888" cy="1677680"/>
            <a:chOff x="4236269" y="713706"/>
            <a:chExt cx="3285239" cy="1753245"/>
          </a:xfrm>
        </p:grpSpPr>
        <p:sp>
          <p:nvSpPr>
            <p:cNvPr id="213" name="Google Shape;213;p27"/>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4" name="Google Shape;214;p27"/>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5" name="Google Shape;215;p27"/>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6" name="Google Shape;216;p27"/>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7" name="Google Shape;217;p27"/>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18" name="Google Shape;218;p27"/>
          <p:cNvSpPr txBox="1"/>
          <p:nvPr/>
        </p:nvSpPr>
        <p:spPr>
          <a:xfrm>
            <a:off x="2416026" y="2177393"/>
            <a:ext cx="15063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D1186B"/>
                </a:solidFill>
                <a:latin typeface="Century Gothic"/>
                <a:ea typeface="Century Gothic"/>
                <a:cs typeface="Century Gothic"/>
                <a:sym typeface="Century Gothic"/>
              </a:rPr>
              <a:t>创新者</a:t>
            </a:r>
            <a:endParaRPr lang="en-US" altLang="zh-CN" sz="800" b="1" i="0" u="none" strike="noStrike" cap="none" dirty="0">
              <a:solidFill>
                <a:srgbClr val="D1186B"/>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D1186B"/>
                </a:solidFill>
                <a:latin typeface="Century Gothic"/>
                <a:ea typeface="Century Gothic"/>
                <a:cs typeface="Century Gothic"/>
                <a:sym typeface="Century Gothic"/>
              </a:rPr>
              <a:t>“</a:t>
            </a:r>
            <a:r>
              <a:rPr lang="zh-CN" altLang="en-US" sz="800" i="0" u="none" strike="noStrike" cap="none" dirty="0">
                <a:solidFill>
                  <a:srgbClr val="D1186B"/>
                </a:solidFill>
                <a:latin typeface="Century Gothic"/>
                <a:ea typeface="Century Gothic"/>
                <a:cs typeface="Century Gothic"/>
                <a:sym typeface="Century Gothic"/>
              </a:rPr>
              <a:t>技术人员</a:t>
            </a:r>
            <a:r>
              <a:rPr lang="en-US" sz="800" i="0" u="none" strike="noStrike" cap="none" dirty="0">
                <a:solidFill>
                  <a:srgbClr val="D1186B"/>
                </a:solidFill>
                <a:latin typeface="Century Gothic"/>
                <a:ea typeface="Century Gothic"/>
                <a:cs typeface="Century Gothic"/>
                <a:sym typeface="Century Gothic"/>
              </a:rPr>
              <a:t>”</a:t>
            </a:r>
            <a:endParaRPr sz="800" dirty="0">
              <a:solidFill>
                <a:srgbClr val="D1186B"/>
              </a:solidFill>
              <a:latin typeface="Century Gothic"/>
              <a:ea typeface="Century Gothic"/>
              <a:cs typeface="Century Gothic"/>
              <a:sym typeface="Century Gothic"/>
            </a:endParaRPr>
          </a:p>
        </p:txBody>
      </p:sp>
      <p:sp>
        <p:nvSpPr>
          <p:cNvPr id="219" name="Google Shape;219;p27"/>
          <p:cNvSpPr/>
          <p:nvPr/>
        </p:nvSpPr>
        <p:spPr>
          <a:xfrm>
            <a:off x="4352165" y="3206108"/>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752064"/>
                </a:solidFill>
                <a:latin typeface="Century Gothic"/>
                <a:ea typeface="Century Gothic"/>
                <a:cs typeface="Century Gothic"/>
                <a:sym typeface="Century Gothic"/>
              </a:rPr>
              <a:t>早期大众</a:t>
            </a:r>
            <a:endParaRPr lang="en-US" altLang="zh-CN" sz="800" b="1" i="0" u="none" strike="noStrike" cap="none" dirty="0">
              <a:solidFill>
                <a:srgbClr val="752064"/>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r>
              <a:rPr lang="zh-CN" altLang="en-US" sz="800" i="0" u="none" strike="noStrike" cap="none" dirty="0">
                <a:solidFill>
                  <a:srgbClr val="752064"/>
                </a:solidFill>
                <a:latin typeface="Century Gothic"/>
                <a:ea typeface="Century Gothic"/>
                <a:cs typeface="Century Gothic"/>
                <a:sym typeface="Century Gothic"/>
              </a:rPr>
              <a:t>实用主义者</a:t>
            </a: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20" name="Google Shape;220;p27"/>
          <p:cNvSpPr/>
          <p:nvPr/>
        </p:nvSpPr>
        <p:spPr>
          <a:xfrm>
            <a:off x="5901951" y="3190608"/>
            <a:ext cx="1138800" cy="41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2D295F"/>
                </a:solidFill>
                <a:latin typeface="Century Gothic"/>
                <a:ea typeface="Century Gothic"/>
                <a:cs typeface="Century Gothic"/>
                <a:sym typeface="Century Gothic"/>
              </a:rPr>
              <a:t>落后者</a:t>
            </a:r>
            <a:endParaRPr lang="en-US" altLang="zh-CN" sz="800" b="1" i="0" u="none" strike="noStrike" cap="none" dirty="0">
              <a:solidFill>
                <a:srgbClr val="2D295F"/>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2D295F"/>
                </a:solidFill>
                <a:latin typeface="Century Gothic"/>
                <a:ea typeface="Century Gothic"/>
                <a:cs typeface="Century Gothic"/>
                <a:sym typeface="Century Gothic"/>
              </a:rPr>
              <a:t>“</a:t>
            </a:r>
            <a:r>
              <a:rPr lang="zh-CN" altLang="en-US" sz="800" i="0" u="none" strike="noStrike" cap="none" dirty="0">
                <a:solidFill>
                  <a:srgbClr val="2D295F"/>
                </a:solidFill>
                <a:latin typeface="Century Gothic"/>
                <a:ea typeface="Century Gothic"/>
                <a:cs typeface="Century Gothic"/>
                <a:sym typeface="Century Gothic"/>
              </a:rPr>
              <a:t>怀疑论者</a:t>
            </a:r>
            <a:r>
              <a:rPr lang="en-US" sz="800" i="0" u="none" strike="noStrike" cap="none" dirty="0">
                <a:solidFill>
                  <a:srgbClr val="2D295F"/>
                </a:solidFill>
                <a:latin typeface="Century Gothic"/>
                <a:ea typeface="Century Gothic"/>
                <a:cs typeface="Century Gothic"/>
                <a:sym typeface="Century Gothic"/>
              </a:rPr>
              <a:t>”</a:t>
            </a:r>
            <a:endParaRPr sz="800" dirty="0">
              <a:solidFill>
                <a:srgbClr val="2D295F"/>
              </a:solidFill>
              <a:latin typeface="Century Gothic"/>
              <a:ea typeface="Century Gothic"/>
              <a:cs typeface="Century Gothic"/>
              <a:sym typeface="Century Gothic"/>
            </a:endParaRPr>
          </a:p>
        </p:txBody>
      </p:sp>
      <p:sp>
        <p:nvSpPr>
          <p:cNvPr id="221" name="Google Shape;221;p27"/>
          <p:cNvSpPr/>
          <p:nvPr/>
        </p:nvSpPr>
        <p:spPr>
          <a:xfrm>
            <a:off x="3806226" y="1438947"/>
            <a:ext cx="1194600" cy="182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dirty="0">
                <a:solidFill>
                  <a:srgbClr val="752064"/>
                </a:solidFill>
                <a:latin typeface="Century Gothic"/>
                <a:ea typeface="Century Gothic"/>
                <a:cs typeface="Century Gothic"/>
                <a:sym typeface="Century Gothic"/>
              </a:rPr>
              <a:t>“</a:t>
            </a:r>
            <a:r>
              <a:rPr lang="zh-CN" altLang="en-US" sz="800" b="1" i="0" u="none" strike="noStrike" cap="none" dirty="0">
                <a:solidFill>
                  <a:srgbClr val="752064"/>
                </a:solidFill>
                <a:latin typeface="Century Gothic"/>
                <a:ea typeface="Century Gothic"/>
                <a:cs typeface="Century Gothic"/>
                <a:sym typeface="Century Gothic"/>
              </a:rPr>
              <a:t>鸿沟</a:t>
            </a:r>
            <a:r>
              <a:rPr lang="en-US" sz="800" b="1" i="0" u="none" strike="noStrike" cap="none" dirty="0">
                <a:solidFill>
                  <a:srgbClr val="752064"/>
                </a:solidFill>
                <a:latin typeface="Century Gothic"/>
                <a:ea typeface="Century Gothic"/>
                <a:cs typeface="Century Gothic"/>
                <a:sym typeface="Century Gothic"/>
              </a:rPr>
              <a:t>”</a:t>
            </a:r>
            <a:endParaRPr sz="800" i="0" u="none" strike="noStrike" cap="none" dirty="0">
              <a:solidFill>
                <a:srgbClr val="752064"/>
              </a:solidFill>
              <a:latin typeface="Century Gothic"/>
              <a:ea typeface="Century Gothic"/>
              <a:cs typeface="Century Gothic"/>
              <a:sym typeface="Century Gothic"/>
            </a:endParaRPr>
          </a:p>
        </p:txBody>
      </p:sp>
      <p:sp>
        <p:nvSpPr>
          <p:cNvPr id="222" name="Google Shape;222;p27"/>
          <p:cNvSpPr txBox="1"/>
          <p:nvPr/>
        </p:nvSpPr>
        <p:spPr>
          <a:xfrm>
            <a:off x="4989078" y="901894"/>
            <a:ext cx="17730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492661"/>
                </a:solidFill>
                <a:latin typeface="Century Gothic"/>
                <a:ea typeface="Century Gothic"/>
                <a:cs typeface="Century Gothic"/>
                <a:sym typeface="Century Gothic"/>
              </a:rPr>
              <a:t>晚期大众</a:t>
            </a:r>
            <a:endParaRPr lang="en-US" altLang="zh-CN" sz="800" b="1" i="0" u="none" strike="noStrike" cap="none" dirty="0">
              <a:solidFill>
                <a:srgbClr val="492661"/>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492661"/>
                </a:solidFill>
                <a:latin typeface="Century Gothic"/>
                <a:ea typeface="Century Gothic"/>
                <a:cs typeface="Century Gothic"/>
                <a:sym typeface="Century Gothic"/>
              </a:rPr>
              <a:t>“</a:t>
            </a:r>
            <a:r>
              <a:rPr lang="zh-CN" altLang="en-US" sz="800" i="0" u="none" strike="noStrike" cap="none" dirty="0">
                <a:solidFill>
                  <a:srgbClr val="492661"/>
                </a:solidFill>
                <a:latin typeface="Century Gothic"/>
                <a:ea typeface="Century Gothic"/>
                <a:cs typeface="Century Gothic"/>
                <a:sym typeface="Century Gothic"/>
              </a:rPr>
              <a:t>保守派</a:t>
            </a:r>
            <a:r>
              <a:rPr lang="en-US" sz="800" i="0" u="none" strike="noStrike" cap="none" dirty="0">
                <a:solidFill>
                  <a:srgbClr val="492661"/>
                </a:solidFill>
                <a:latin typeface="Century Gothic"/>
                <a:ea typeface="Century Gothic"/>
                <a:cs typeface="Century Gothic"/>
                <a:sym typeface="Century Gothic"/>
              </a:rPr>
              <a:t>”</a:t>
            </a:r>
            <a:endParaRPr sz="800" dirty="0">
              <a:solidFill>
                <a:srgbClr val="492661"/>
              </a:solidFill>
              <a:latin typeface="Century Gothic"/>
              <a:ea typeface="Century Gothic"/>
              <a:cs typeface="Century Gothic"/>
              <a:sym typeface="Century Gothic"/>
            </a:endParaRPr>
          </a:p>
        </p:txBody>
      </p:sp>
      <p:cxnSp>
        <p:nvCxnSpPr>
          <p:cNvPr id="223" name="Google Shape;223;p27"/>
          <p:cNvCxnSpPr/>
          <p:nvPr/>
        </p:nvCxnSpPr>
        <p:spPr>
          <a:xfrm>
            <a:off x="1581178" y="1091754"/>
            <a:ext cx="3607200" cy="1200"/>
          </a:xfrm>
          <a:prstGeom prst="straightConnector1">
            <a:avLst/>
          </a:prstGeom>
          <a:noFill/>
          <a:ln w="28575" cap="flat" cmpd="sng">
            <a:solidFill>
              <a:srgbClr val="752064"/>
            </a:solidFill>
            <a:prstDash val="solid"/>
            <a:round/>
            <a:headEnd type="none" w="sm" len="sm"/>
            <a:tailEnd type="none" w="sm" len="sm"/>
          </a:ln>
        </p:spPr>
      </p:cxnSp>
      <p:cxnSp>
        <p:nvCxnSpPr>
          <p:cNvPr id="224" name="Google Shape;224;p27"/>
          <p:cNvCxnSpPr/>
          <p:nvPr/>
        </p:nvCxnSpPr>
        <p:spPr>
          <a:xfrm rot="10800000" flipH="1">
            <a:off x="1581181" y="2151804"/>
            <a:ext cx="2710500" cy="15000"/>
          </a:xfrm>
          <a:prstGeom prst="straightConnector1">
            <a:avLst/>
          </a:prstGeom>
          <a:noFill/>
          <a:ln w="28575" cap="flat" cmpd="sng">
            <a:solidFill>
              <a:srgbClr val="9F1B66"/>
            </a:solidFill>
            <a:prstDash val="solid"/>
            <a:round/>
            <a:headEnd type="none" w="sm" len="sm"/>
            <a:tailEnd type="none" w="sm" len="sm"/>
          </a:ln>
        </p:spPr>
      </p:cxnSp>
      <p:cxnSp>
        <p:nvCxnSpPr>
          <p:cNvPr id="225" name="Google Shape;225;p27"/>
          <p:cNvCxnSpPr>
            <a:stCxn id="226" idx="3"/>
          </p:cNvCxnSpPr>
          <p:nvPr/>
        </p:nvCxnSpPr>
        <p:spPr>
          <a:xfrm>
            <a:off x="1587751" y="2853775"/>
            <a:ext cx="1808700" cy="0"/>
          </a:xfrm>
          <a:prstGeom prst="straightConnector1">
            <a:avLst/>
          </a:prstGeom>
          <a:noFill/>
          <a:ln w="28575" cap="flat" cmpd="sng">
            <a:solidFill>
              <a:srgbClr val="D1186B"/>
            </a:solidFill>
            <a:prstDash val="solid"/>
            <a:round/>
            <a:headEnd type="none" w="sm" len="sm"/>
            <a:tailEnd type="none" w="sm" len="sm"/>
          </a:ln>
        </p:spPr>
      </p:cxnSp>
      <p:sp>
        <p:nvSpPr>
          <p:cNvPr id="226" name="Google Shape;226;p27"/>
          <p:cNvSpPr txBox="1"/>
          <p:nvPr/>
        </p:nvSpPr>
        <p:spPr>
          <a:xfrm>
            <a:off x="393151" y="2697025"/>
            <a:ext cx="1194600" cy="3135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zh-CN" altLang="en-US" sz="800" b="1" dirty="0">
                <a:solidFill>
                  <a:srgbClr val="FFFFFF"/>
                </a:solidFill>
                <a:latin typeface="Century Gothic"/>
                <a:ea typeface="Century Gothic"/>
                <a:cs typeface="Century Gothic"/>
                <a:sym typeface="Century Gothic"/>
              </a:rPr>
              <a:t>砂箱</a:t>
            </a:r>
            <a:endParaRPr sz="800" dirty="0">
              <a:solidFill>
                <a:srgbClr val="FFFFFF"/>
              </a:solidFill>
              <a:latin typeface="Century Gothic"/>
              <a:ea typeface="Century Gothic"/>
              <a:cs typeface="Century Gothic"/>
              <a:sym typeface="Century Gothic"/>
            </a:endParaRPr>
          </a:p>
        </p:txBody>
      </p:sp>
      <p:sp>
        <p:nvSpPr>
          <p:cNvPr id="227" name="Google Shape;227;p27"/>
          <p:cNvSpPr txBox="1"/>
          <p:nvPr/>
        </p:nvSpPr>
        <p:spPr>
          <a:xfrm>
            <a:off x="386634" y="935041"/>
            <a:ext cx="1194600" cy="313500"/>
          </a:xfrm>
          <a:prstGeom prst="rect">
            <a:avLst/>
          </a:prstGeom>
          <a:solidFill>
            <a:srgbClr val="7520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已毕业</a:t>
            </a:r>
            <a:endParaRPr sz="800" b="1" i="0" u="none" strike="noStrike" cap="none" dirty="0">
              <a:solidFill>
                <a:srgbClr val="FFFFFF"/>
              </a:solidFill>
              <a:latin typeface="Century Gothic"/>
              <a:ea typeface="Century Gothic"/>
              <a:cs typeface="Century Gothic"/>
              <a:sym typeface="Century Gothic"/>
            </a:endParaRPr>
          </a:p>
        </p:txBody>
      </p:sp>
      <p:sp>
        <p:nvSpPr>
          <p:cNvPr id="228" name="Google Shape;228;p27"/>
          <p:cNvSpPr txBox="1"/>
          <p:nvPr/>
        </p:nvSpPr>
        <p:spPr>
          <a:xfrm>
            <a:off x="386637" y="2002579"/>
            <a:ext cx="1194600" cy="313500"/>
          </a:xfrm>
          <a:prstGeom prst="rect">
            <a:avLst/>
          </a:prstGeom>
          <a:solidFill>
            <a:srgbClr val="9F1B6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孵化中</a:t>
            </a:r>
            <a:endParaRPr sz="800" b="1" i="0" u="none" strike="noStrike" cap="none" dirty="0">
              <a:solidFill>
                <a:srgbClr val="FFFFFF"/>
              </a:solidFill>
              <a:latin typeface="Century Gothic"/>
              <a:ea typeface="Century Gothic"/>
              <a:cs typeface="Century Gothic"/>
              <a:sym typeface="Century Gothic"/>
            </a:endParaRPr>
          </a:p>
        </p:txBody>
      </p:sp>
      <p:sp>
        <p:nvSpPr>
          <p:cNvPr id="229" name="Google Shape;229;p27"/>
          <p:cNvSpPr/>
          <p:nvPr/>
        </p:nvSpPr>
        <p:spPr>
          <a:xfrm>
            <a:off x="3245859" y="3165720"/>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9F1B66"/>
                </a:solidFill>
                <a:latin typeface="Century Gothic"/>
                <a:ea typeface="Century Gothic"/>
                <a:cs typeface="Century Gothic"/>
                <a:sym typeface="Century Gothic"/>
              </a:rPr>
              <a:t>早期采用者</a:t>
            </a:r>
            <a:endParaRPr lang="en-US" altLang="zh-CN" sz="800" b="1" i="0" u="none" strike="noStrike" cap="none" dirty="0">
              <a:solidFill>
                <a:srgbClr val="9F1B66"/>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9F1B66"/>
                </a:solidFill>
                <a:latin typeface="Century Gothic"/>
                <a:ea typeface="Century Gothic"/>
                <a:cs typeface="Century Gothic"/>
                <a:sym typeface="Century Gothic"/>
              </a:rPr>
              <a:t>“</a:t>
            </a:r>
            <a:r>
              <a:rPr lang="zh-CN" altLang="en-US" sz="800" dirty="0">
                <a:solidFill>
                  <a:srgbClr val="9F1B66"/>
                </a:solidFill>
                <a:latin typeface="Century Gothic"/>
                <a:ea typeface="Century Gothic"/>
                <a:cs typeface="Century Gothic"/>
                <a:sym typeface="Century Gothic"/>
              </a:rPr>
              <a:t>有远见者</a:t>
            </a:r>
            <a:r>
              <a:rPr lang="en-US" sz="800" i="0" u="none" strike="noStrike" cap="none" dirty="0">
                <a:solidFill>
                  <a:srgbClr val="9F1B66"/>
                </a:solidFill>
                <a:latin typeface="Century Gothic"/>
                <a:ea typeface="Century Gothic"/>
                <a:cs typeface="Century Gothic"/>
                <a:sym typeface="Century Gothic"/>
              </a:rPr>
              <a:t>”</a:t>
            </a:r>
            <a:endParaRPr sz="800" dirty="0">
              <a:solidFill>
                <a:srgbClr val="9F1B66"/>
              </a:solidFill>
              <a:latin typeface="Century Gothic"/>
              <a:ea typeface="Century Gothic"/>
              <a:cs typeface="Century Gothic"/>
              <a:sym typeface="Century Gothic"/>
            </a:endParaRPr>
          </a:p>
        </p:txBody>
      </p:sp>
      <p:sp>
        <p:nvSpPr>
          <p:cNvPr id="230" name="Google Shape;230;p27"/>
          <p:cNvSpPr txBox="1"/>
          <p:nvPr/>
        </p:nvSpPr>
        <p:spPr>
          <a:xfrm>
            <a:off x="4156425" y="3562002"/>
            <a:ext cx="11118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200" b="1" dirty="0">
                <a:solidFill>
                  <a:srgbClr val="7F7F7F"/>
                </a:solidFill>
                <a:latin typeface="Century Gothic"/>
                <a:ea typeface="Century Gothic"/>
                <a:cs typeface="Century Gothic"/>
                <a:sym typeface="Century Gothic"/>
              </a:rPr>
              <a:t>砂箱</a:t>
            </a:r>
            <a:endParaRPr sz="1200" b="1" dirty="0">
              <a:solidFill>
                <a:srgbClr val="7F7F7F"/>
              </a:solidFill>
            </a:endParaRPr>
          </a:p>
        </p:txBody>
      </p:sp>
      <p:cxnSp>
        <p:nvCxnSpPr>
          <p:cNvPr id="231" name="Google Shape;231;p27"/>
          <p:cNvCxnSpPr/>
          <p:nvPr/>
        </p:nvCxnSpPr>
        <p:spPr>
          <a:xfrm>
            <a:off x="282750" y="3726325"/>
            <a:ext cx="3778800" cy="0"/>
          </a:xfrm>
          <a:prstGeom prst="straightConnector1">
            <a:avLst/>
          </a:prstGeom>
          <a:noFill/>
          <a:ln w="28575" cap="flat" cmpd="sng">
            <a:solidFill>
              <a:srgbClr val="CCCCCC"/>
            </a:solidFill>
            <a:prstDash val="solid"/>
            <a:round/>
            <a:headEnd type="none" w="sm" len="sm"/>
            <a:tailEnd type="none" w="sm" len="sm"/>
          </a:ln>
        </p:spPr>
      </p:cxnSp>
      <p:cxnSp>
        <p:nvCxnSpPr>
          <p:cNvPr id="232" name="Google Shape;232;p27"/>
          <p:cNvCxnSpPr/>
          <p:nvPr/>
        </p:nvCxnSpPr>
        <p:spPr>
          <a:xfrm>
            <a:off x="5142303" y="3725129"/>
            <a:ext cx="3744300" cy="0"/>
          </a:xfrm>
          <a:prstGeom prst="straightConnector1">
            <a:avLst/>
          </a:prstGeom>
          <a:noFill/>
          <a:ln w="28575" cap="flat" cmpd="sng">
            <a:solidFill>
              <a:srgbClr val="CCCCCC"/>
            </a:solidFill>
            <a:prstDash val="solid"/>
            <a:round/>
            <a:headEnd type="none" w="sm" len="sm"/>
            <a:tailEnd type="none" w="sm" len="sm"/>
          </a:ln>
        </p:spPr>
      </p:cxnSp>
      <p:sp>
        <p:nvSpPr>
          <p:cNvPr id="233" name="Google Shape;233;p27"/>
          <p:cNvSpPr/>
          <p:nvPr/>
        </p:nvSpPr>
        <p:spPr>
          <a:xfrm>
            <a:off x="3902400"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4" name="Google Shape;234;p27"/>
          <p:cNvSpPr/>
          <p:nvPr/>
        </p:nvSpPr>
        <p:spPr>
          <a:xfrm rot="10800000">
            <a:off x="4302701" y="166260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5" name="Google Shape;235;p27"/>
          <p:cNvSpPr/>
          <p:nvPr/>
        </p:nvSpPr>
        <p:spPr>
          <a:xfrm rot="10800000">
            <a:off x="5774851" y="132645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6" name="Google Shape;236;p27"/>
          <p:cNvSpPr/>
          <p:nvPr/>
        </p:nvSpPr>
        <p:spPr>
          <a:xfrm>
            <a:off x="498907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7" name="Google Shape;237;p27"/>
          <p:cNvSpPr/>
          <p:nvPr/>
        </p:nvSpPr>
        <p:spPr>
          <a:xfrm>
            <a:off x="637052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8" name="Google Shape;238;p27"/>
          <p:cNvSpPr/>
          <p:nvPr/>
        </p:nvSpPr>
        <p:spPr>
          <a:xfrm rot="10800000">
            <a:off x="3135576" y="2552729"/>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9" name="Google Shape;239;p27"/>
          <p:cNvSpPr/>
          <p:nvPr/>
        </p:nvSpPr>
        <p:spPr>
          <a:xfrm rot="10800000">
            <a:off x="734399" y="3184818"/>
            <a:ext cx="512100" cy="4434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40" name="Google Shape;240;p2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项目成熟情况</a:t>
            </a:r>
            <a:endParaRPr dirty="0"/>
          </a:p>
        </p:txBody>
      </p:sp>
      <p:grpSp>
        <p:nvGrpSpPr>
          <p:cNvPr id="241" name="Google Shape;241;p27"/>
          <p:cNvGrpSpPr/>
          <p:nvPr/>
        </p:nvGrpSpPr>
        <p:grpSpPr>
          <a:xfrm>
            <a:off x="29891" y="3993700"/>
            <a:ext cx="550143" cy="908576"/>
            <a:chOff x="-26675" y="3956454"/>
            <a:chExt cx="666300" cy="940171"/>
          </a:xfrm>
        </p:grpSpPr>
        <p:pic>
          <p:nvPicPr>
            <p:cNvPr id="242" name="Google Shape;242;p2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55015" y="3956454"/>
              <a:ext cx="502920" cy="523036"/>
            </a:xfrm>
            <a:prstGeom prst="rect">
              <a:avLst/>
            </a:prstGeom>
            <a:noFill/>
            <a:ln>
              <a:noFill/>
            </a:ln>
          </p:spPr>
        </p:pic>
        <p:sp>
          <p:nvSpPr>
            <p:cNvPr id="243" name="Google Shape;243;p27"/>
            <p:cNvSpPr txBox="1"/>
            <p:nvPr/>
          </p:nvSpPr>
          <p:spPr>
            <a:xfrm>
              <a:off x="-26675" y="45207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t>身份规范</a:t>
              </a:r>
              <a:endParaRPr sz="700" dirty="0"/>
            </a:p>
          </p:txBody>
        </p:sp>
      </p:grpSp>
      <p:grpSp>
        <p:nvGrpSpPr>
          <p:cNvPr id="244" name="Google Shape;244;p27"/>
          <p:cNvGrpSpPr/>
          <p:nvPr/>
        </p:nvGrpSpPr>
        <p:grpSpPr>
          <a:xfrm>
            <a:off x="516192" y="3972533"/>
            <a:ext cx="451569" cy="913614"/>
            <a:chOff x="639523" y="3973045"/>
            <a:chExt cx="502800" cy="1017155"/>
          </a:xfrm>
        </p:grpSpPr>
        <p:pic>
          <p:nvPicPr>
            <p:cNvPr id="245" name="Google Shape;245;p2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13199" y="3973045"/>
              <a:ext cx="355450" cy="536092"/>
            </a:xfrm>
            <a:prstGeom prst="rect">
              <a:avLst/>
            </a:prstGeom>
            <a:noFill/>
            <a:ln>
              <a:noFill/>
            </a:ln>
          </p:spPr>
        </p:pic>
        <p:sp>
          <p:nvSpPr>
            <p:cNvPr id="246" name="Google Shape;246;p27"/>
            <p:cNvSpPr txBox="1"/>
            <p:nvPr/>
          </p:nvSpPr>
          <p:spPr>
            <a:xfrm>
              <a:off x="639523" y="4614300"/>
              <a:ext cx="5028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身份</a:t>
              </a:r>
              <a:endParaRPr sz="700" dirty="0"/>
            </a:p>
          </p:txBody>
        </p:sp>
      </p:grpSp>
      <p:grpSp>
        <p:nvGrpSpPr>
          <p:cNvPr id="247" name="Google Shape;247;p27"/>
          <p:cNvGrpSpPr/>
          <p:nvPr/>
        </p:nvGrpSpPr>
        <p:grpSpPr>
          <a:xfrm>
            <a:off x="1463735" y="3957627"/>
            <a:ext cx="502800" cy="966473"/>
            <a:chOff x="1699902" y="3956450"/>
            <a:chExt cx="502800" cy="966473"/>
          </a:xfrm>
        </p:grpSpPr>
        <p:sp>
          <p:nvSpPr>
            <p:cNvPr id="248" name="Google Shape;248;p27"/>
            <p:cNvSpPr txBox="1"/>
            <p:nvPr/>
          </p:nvSpPr>
          <p:spPr>
            <a:xfrm>
              <a:off x="1699902" y="4547023"/>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工具</a:t>
              </a:r>
              <a:endParaRPr sz="700" dirty="0"/>
            </a:p>
          </p:txBody>
        </p:sp>
        <p:pic>
          <p:nvPicPr>
            <p:cNvPr id="249" name="Google Shape;249;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750301" y="3956450"/>
              <a:ext cx="402002" cy="510067"/>
            </a:xfrm>
            <a:prstGeom prst="rect">
              <a:avLst/>
            </a:prstGeom>
            <a:noFill/>
            <a:ln>
              <a:noFill/>
            </a:ln>
          </p:spPr>
        </p:pic>
      </p:grpSp>
      <p:grpSp>
        <p:nvGrpSpPr>
          <p:cNvPr id="250" name="Google Shape;250;p27"/>
          <p:cNvGrpSpPr/>
          <p:nvPr/>
        </p:nvGrpSpPr>
        <p:grpSpPr>
          <a:xfrm>
            <a:off x="1917504" y="4094612"/>
            <a:ext cx="599100" cy="820852"/>
            <a:chOff x="2402279" y="4093435"/>
            <a:chExt cx="599100" cy="820852"/>
          </a:xfrm>
        </p:grpSpPr>
        <p:pic>
          <p:nvPicPr>
            <p:cNvPr id="251" name="Google Shape;251;p2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402279" y="4093435"/>
              <a:ext cx="599100" cy="275591"/>
            </a:xfrm>
            <a:prstGeom prst="rect">
              <a:avLst/>
            </a:prstGeom>
            <a:noFill/>
            <a:ln>
              <a:noFill/>
            </a:ln>
          </p:spPr>
        </p:pic>
        <p:sp>
          <p:nvSpPr>
            <p:cNvPr id="252" name="Google Shape;252;p27"/>
            <p:cNvSpPr txBox="1"/>
            <p:nvPr/>
          </p:nvSpPr>
          <p:spPr>
            <a:xfrm>
              <a:off x="2427479" y="4538387"/>
              <a:ext cx="548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指标规范</a:t>
              </a:r>
              <a:endParaRPr sz="700" dirty="0"/>
            </a:p>
          </p:txBody>
        </p:sp>
      </p:grpSp>
      <p:grpSp>
        <p:nvGrpSpPr>
          <p:cNvPr id="253" name="Google Shape;253;p27"/>
          <p:cNvGrpSpPr/>
          <p:nvPr/>
        </p:nvGrpSpPr>
        <p:grpSpPr>
          <a:xfrm>
            <a:off x="2484901" y="3942618"/>
            <a:ext cx="599100" cy="981482"/>
            <a:chOff x="3308975" y="3944082"/>
            <a:chExt cx="599100" cy="981482"/>
          </a:xfrm>
        </p:grpSpPr>
        <p:sp>
          <p:nvSpPr>
            <p:cNvPr id="254" name="Google Shape;254;p27"/>
            <p:cNvSpPr txBox="1"/>
            <p:nvPr/>
          </p:nvSpPr>
          <p:spPr>
            <a:xfrm>
              <a:off x="3308975" y="4549664"/>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监测</a:t>
              </a:r>
              <a:endParaRPr sz="700" dirty="0">
                <a:solidFill>
                  <a:srgbClr val="606060"/>
                </a:solidFill>
                <a:highlight>
                  <a:srgbClr val="FFFFFF"/>
                </a:highlight>
              </a:endParaRPr>
            </a:p>
          </p:txBody>
        </p:sp>
        <p:pic>
          <p:nvPicPr>
            <p:cNvPr id="255" name="Google Shape;255;p2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377600" y="3944082"/>
              <a:ext cx="461850" cy="598343"/>
            </a:xfrm>
            <a:prstGeom prst="rect">
              <a:avLst/>
            </a:prstGeom>
            <a:noFill/>
            <a:ln>
              <a:noFill/>
            </a:ln>
          </p:spPr>
        </p:pic>
      </p:grpSp>
      <p:grpSp>
        <p:nvGrpSpPr>
          <p:cNvPr id="256" name="Google Shape;256;p27"/>
          <p:cNvGrpSpPr/>
          <p:nvPr/>
        </p:nvGrpSpPr>
        <p:grpSpPr>
          <a:xfrm>
            <a:off x="890549" y="4103694"/>
            <a:ext cx="666300" cy="820406"/>
            <a:chOff x="1087395" y="4090450"/>
            <a:chExt cx="666300" cy="820406"/>
          </a:xfrm>
        </p:grpSpPr>
        <p:sp>
          <p:nvSpPr>
            <p:cNvPr id="257" name="Google Shape;257;p27"/>
            <p:cNvSpPr txBox="1"/>
            <p:nvPr/>
          </p:nvSpPr>
          <p:spPr>
            <a:xfrm>
              <a:off x="1087395" y="4534956"/>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无服务器</a:t>
              </a:r>
              <a:endParaRPr sz="700" dirty="0"/>
            </a:p>
          </p:txBody>
        </p:sp>
        <p:pic>
          <p:nvPicPr>
            <p:cNvPr id="258" name="Google Shape;258;p2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169764" y="4090450"/>
              <a:ext cx="502921" cy="337575"/>
            </a:xfrm>
            <a:prstGeom prst="rect">
              <a:avLst/>
            </a:prstGeom>
            <a:noFill/>
            <a:ln>
              <a:noFill/>
            </a:ln>
          </p:spPr>
        </p:pic>
      </p:grpSp>
      <p:grpSp>
        <p:nvGrpSpPr>
          <p:cNvPr id="259" name="Google Shape;259;p27"/>
          <p:cNvGrpSpPr/>
          <p:nvPr/>
        </p:nvGrpSpPr>
        <p:grpSpPr>
          <a:xfrm>
            <a:off x="3037626" y="4084842"/>
            <a:ext cx="599100" cy="830622"/>
            <a:chOff x="3896826" y="4110403"/>
            <a:chExt cx="599100" cy="830622"/>
          </a:xfrm>
        </p:grpSpPr>
        <p:sp>
          <p:nvSpPr>
            <p:cNvPr id="260" name="Google Shape;260;p27"/>
            <p:cNvSpPr txBox="1"/>
            <p:nvPr/>
          </p:nvSpPr>
          <p:spPr>
            <a:xfrm>
              <a:off x="3896826" y="45651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包装规范</a:t>
              </a:r>
              <a:endParaRPr sz="700" dirty="0">
                <a:solidFill>
                  <a:srgbClr val="606060"/>
                </a:solidFill>
                <a:highlight>
                  <a:srgbClr val="FFFFFF"/>
                </a:highlight>
              </a:endParaRPr>
            </a:p>
          </p:txBody>
        </p:sp>
        <p:pic>
          <p:nvPicPr>
            <p:cNvPr id="261" name="Google Shape;261;p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3945190" y="4110403"/>
              <a:ext cx="502920" cy="362102"/>
            </a:xfrm>
            <a:prstGeom prst="rect">
              <a:avLst/>
            </a:prstGeom>
            <a:noFill/>
            <a:ln>
              <a:noFill/>
            </a:ln>
          </p:spPr>
        </p:pic>
      </p:grpSp>
      <p:grpSp>
        <p:nvGrpSpPr>
          <p:cNvPr id="262" name="Google Shape;262;p27"/>
          <p:cNvGrpSpPr/>
          <p:nvPr/>
        </p:nvGrpSpPr>
        <p:grpSpPr>
          <a:xfrm>
            <a:off x="3561367" y="3920847"/>
            <a:ext cx="599100" cy="980271"/>
            <a:chOff x="4370625" y="3942425"/>
            <a:chExt cx="599100" cy="980271"/>
          </a:xfrm>
        </p:grpSpPr>
        <p:pic>
          <p:nvPicPr>
            <p:cNvPr id="263" name="Google Shape;263;p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469201" y="3942425"/>
              <a:ext cx="401949" cy="600000"/>
            </a:xfrm>
            <a:prstGeom prst="rect">
              <a:avLst/>
            </a:prstGeom>
            <a:noFill/>
            <a:ln>
              <a:noFill/>
            </a:ln>
          </p:spPr>
        </p:pic>
        <p:sp>
          <p:nvSpPr>
            <p:cNvPr id="264" name="Google Shape;264;p27"/>
            <p:cNvSpPr txBox="1"/>
            <p:nvPr/>
          </p:nvSpPr>
          <p:spPr>
            <a:xfrm>
              <a:off x="4370625" y="4546796"/>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容器安全</a:t>
              </a:r>
              <a:endParaRPr sz="700" dirty="0">
                <a:solidFill>
                  <a:srgbClr val="606060"/>
                </a:solidFill>
                <a:highlight>
                  <a:srgbClr val="FFFFFF"/>
                </a:highlight>
              </a:endParaRPr>
            </a:p>
          </p:txBody>
        </p:sp>
      </p:grpSp>
      <p:grpSp>
        <p:nvGrpSpPr>
          <p:cNvPr id="265" name="Google Shape;265;p27"/>
          <p:cNvGrpSpPr/>
          <p:nvPr/>
        </p:nvGrpSpPr>
        <p:grpSpPr>
          <a:xfrm>
            <a:off x="4013962" y="3975068"/>
            <a:ext cx="666300" cy="930211"/>
            <a:chOff x="4868947" y="4002141"/>
            <a:chExt cx="666300" cy="930211"/>
          </a:xfrm>
        </p:grpSpPr>
        <p:sp>
          <p:nvSpPr>
            <p:cNvPr id="266" name="Google Shape;266;p27"/>
            <p:cNvSpPr txBox="1"/>
            <p:nvPr/>
          </p:nvSpPr>
          <p:spPr>
            <a:xfrm>
              <a:off x="4868947" y="4556452"/>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图像分布</a:t>
              </a:r>
              <a:endParaRPr sz="700" dirty="0">
                <a:solidFill>
                  <a:srgbClr val="606060"/>
                </a:solidFill>
                <a:highlight>
                  <a:srgbClr val="FFFFFF"/>
                </a:highlight>
              </a:endParaRPr>
            </a:p>
          </p:txBody>
        </p:sp>
        <p:pic>
          <p:nvPicPr>
            <p:cNvPr id="267" name="Google Shape;267;p2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51640" y="4002141"/>
              <a:ext cx="502920" cy="533096"/>
            </a:xfrm>
            <a:prstGeom prst="rect">
              <a:avLst/>
            </a:prstGeom>
            <a:noFill/>
            <a:ln>
              <a:noFill/>
            </a:ln>
          </p:spPr>
        </p:pic>
      </p:grpSp>
      <p:grpSp>
        <p:nvGrpSpPr>
          <p:cNvPr id="268" name="Google Shape;268;p27"/>
          <p:cNvGrpSpPr/>
          <p:nvPr/>
        </p:nvGrpSpPr>
        <p:grpSpPr>
          <a:xfrm>
            <a:off x="4575327" y="3972458"/>
            <a:ext cx="599100" cy="926776"/>
            <a:chOff x="5557975" y="3985118"/>
            <a:chExt cx="599100" cy="926776"/>
          </a:xfrm>
        </p:grpSpPr>
        <p:sp>
          <p:nvSpPr>
            <p:cNvPr id="269" name="Google Shape;269;p27"/>
            <p:cNvSpPr txBox="1"/>
            <p:nvPr/>
          </p:nvSpPr>
          <p:spPr>
            <a:xfrm>
              <a:off x="5557975" y="4535994"/>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无节点</a:t>
              </a:r>
              <a:endParaRPr sz="700" dirty="0">
                <a:solidFill>
                  <a:srgbClr val="606060"/>
                </a:solidFill>
                <a:highlight>
                  <a:srgbClr val="FFFFFF"/>
                </a:highlight>
              </a:endParaRPr>
            </a:p>
          </p:txBody>
        </p:sp>
        <p:pic>
          <p:nvPicPr>
            <p:cNvPr id="270" name="Google Shape;270;p2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5626600" y="3985118"/>
              <a:ext cx="461850" cy="480332"/>
            </a:xfrm>
            <a:prstGeom prst="rect">
              <a:avLst/>
            </a:prstGeom>
            <a:noFill/>
            <a:ln>
              <a:noFill/>
            </a:ln>
          </p:spPr>
        </p:pic>
      </p:grpSp>
      <p:grpSp>
        <p:nvGrpSpPr>
          <p:cNvPr id="271" name="Google Shape;271;p27"/>
          <p:cNvGrpSpPr/>
          <p:nvPr/>
        </p:nvGrpSpPr>
        <p:grpSpPr>
          <a:xfrm>
            <a:off x="5187110" y="4008842"/>
            <a:ext cx="461850" cy="875123"/>
            <a:chOff x="6251237" y="4021502"/>
            <a:chExt cx="461850" cy="875123"/>
          </a:xfrm>
        </p:grpSpPr>
        <p:sp>
          <p:nvSpPr>
            <p:cNvPr id="272" name="Google Shape;272;p27"/>
            <p:cNvSpPr txBox="1"/>
            <p:nvPr/>
          </p:nvSpPr>
          <p:spPr>
            <a:xfrm>
              <a:off x="6281162" y="4520725"/>
              <a:ext cx="4020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边缘</a:t>
              </a:r>
              <a:endParaRPr sz="700" dirty="0">
                <a:solidFill>
                  <a:srgbClr val="606060"/>
                </a:solidFill>
                <a:highlight>
                  <a:srgbClr val="FFFFFF"/>
                </a:highlight>
              </a:endParaRPr>
            </a:p>
          </p:txBody>
        </p:sp>
        <p:pic>
          <p:nvPicPr>
            <p:cNvPr id="273" name="Google Shape;273;p2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251237" y="4021502"/>
              <a:ext cx="461850" cy="461873"/>
            </a:xfrm>
            <a:prstGeom prst="rect">
              <a:avLst/>
            </a:prstGeom>
            <a:noFill/>
            <a:ln>
              <a:noFill/>
            </a:ln>
          </p:spPr>
        </p:pic>
      </p:grpSp>
      <p:grpSp>
        <p:nvGrpSpPr>
          <p:cNvPr id="274" name="Google Shape;274;p27"/>
          <p:cNvGrpSpPr/>
          <p:nvPr/>
        </p:nvGrpSpPr>
        <p:grpSpPr>
          <a:xfrm>
            <a:off x="5668894" y="4096004"/>
            <a:ext cx="548700" cy="792698"/>
            <a:chOff x="6857825" y="4115177"/>
            <a:chExt cx="548700" cy="792698"/>
          </a:xfrm>
        </p:grpSpPr>
        <p:sp>
          <p:nvSpPr>
            <p:cNvPr id="275" name="Google Shape;275;p27"/>
            <p:cNvSpPr txBox="1"/>
            <p:nvPr/>
          </p:nvSpPr>
          <p:spPr>
            <a:xfrm>
              <a:off x="6857825" y="4531975"/>
              <a:ext cx="548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脚本</a:t>
              </a:r>
              <a:endParaRPr sz="700" dirty="0">
                <a:solidFill>
                  <a:srgbClr val="606060"/>
                </a:solidFill>
                <a:highlight>
                  <a:srgbClr val="FFFFFF"/>
                </a:highlight>
              </a:endParaRPr>
            </a:p>
          </p:txBody>
        </p:sp>
        <p:pic>
          <p:nvPicPr>
            <p:cNvPr id="276" name="Google Shape;276;p27"/>
            <p:cNvPicPr preferRelativeResize="0"/>
            <p:nvPr/>
          </p:nvPicPr>
          <p:blipFill rotWithShape="1">
            <a:blip r:embed="rId15" cstate="print">
              <a:alphaModFix/>
              <a:extLst>
                <a:ext uri="{28A0092B-C50C-407E-A947-70E740481C1C}">
                  <a14:useLocalDpi xmlns:a14="http://schemas.microsoft.com/office/drawing/2010/main"/>
                </a:ext>
              </a:extLst>
            </a:blip>
            <a:srcRect t="17152" b="18723"/>
            <a:stretch/>
          </p:blipFill>
          <p:spPr>
            <a:xfrm>
              <a:off x="6880715" y="4115177"/>
              <a:ext cx="502920" cy="321869"/>
            </a:xfrm>
            <a:prstGeom prst="rect">
              <a:avLst/>
            </a:prstGeom>
            <a:noFill/>
            <a:ln>
              <a:noFill/>
            </a:ln>
          </p:spPr>
        </p:pic>
      </p:grpSp>
      <p:grpSp>
        <p:nvGrpSpPr>
          <p:cNvPr id="277" name="Google Shape;277;p27"/>
          <p:cNvGrpSpPr/>
          <p:nvPr/>
        </p:nvGrpSpPr>
        <p:grpSpPr>
          <a:xfrm>
            <a:off x="6188689" y="4076116"/>
            <a:ext cx="666300" cy="813704"/>
            <a:chOff x="7400323" y="4094171"/>
            <a:chExt cx="666300" cy="813704"/>
          </a:xfrm>
        </p:grpSpPr>
        <p:sp>
          <p:nvSpPr>
            <p:cNvPr id="278" name="Google Shape;278;p27"/>
            <p:cNvSpPr txBox="1"/>
            <p:nvPr/>
          </p:nvSpPr>
          <p:spPr>
            <a:xfrm>
              <a:off x="740032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endParaRPr sz="700" dirty="0">
                <a:solidFill>
                  <a:srgbClr val="606060"/>
                </a:solidFill>
                <a:highlight>
                  <a:srgbClr val="FFFFFF"/>
                </a:highlight>
              </a:endParaRPr>
            </a:p>
          </p:txBody>
        </p:sp>
        <p:pic>
          <p:nvPicPr>
            <p:cNvPr id="279" name="Google Shape;279;p2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459153" y="4094171"/>
              <a:ext cx="548640" cy="369085"/>
            </a:xfrm>
            <a:prstGeom prst="rect">
              <a:avLst/>
            </a:prstGeom>
            <a:noFill/>
            <a:ln>
              <a:noFill/>
            </a:ln>
          </p:spPr>
        </p:pic>
      </p:grpSp>
      <p:grpSp>
        <p:nvGrpSpPr>
          <p:cNvPr id="280" name="Google Shape;280;p27"/>
          <p:cNvGrpSpPr/>
          <p:nvPr/>
        </p:nvGrpSpPr>
        <p:grpSpPr>
          <a:xfrm>
            <a:off x="7356850" y="4057353"/>
            <a:ext cx="666300" cy="840449"/>
            <a:chOff x="8467450" y="4067426"/>
            <a:chExt cx="666300" cy="840449"/>
          </a:xfrm>
        </p:grpSpPr>
        <p:sp>
          <p:nvSpPr>
            <p:cNvPr id="281" name="Google Shape;281;p27"/>
            <p:cNvSpPr txBox="1"/>
            <p:nvPr/>
          </p:nvSpPr>
          <p:spPr>
            <a:xfrm>
              <a:off x="8467450"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存储</a:t>
              </a:r>
              <a:endParaRPr sz="700" dirty="0">
                <a:solidFill>
                  <a:srgbClr val="606060"/>
                </a:solidFill>
                <a:highlight>
                  <a:srgbClr val="FFFFFF"/>
                </a:highlight>
              </a:endParaRPr>
            </a:p>
          </p:txBody>
        </p:sp>
        <p:pic>
          <p:nvPicPr>
            <p:cNvPr id="282" name="Google Shape;282;p2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599600" y="4067426"/>
              <a:ext cx="402000" cy="402000"/>
            </a:xfrm>
            <a:prstGeom prst="rect">
              <a:avLst/>
            </a:prstGeom>
            <a:noFill/>
            <a:ln>
              <a:noFill/>
            </a:ln>
          </p:spPr>
        </p:pic>
      </p:grpSp>
      <p:grpSp>
        <p:nvGrpSpPr>
          <p:cNvPr id="283" name="Google Shape;283;p27"/>
          <p:cNvGrpSpPr/>
          <p:nvPr/>
        </p:nvGrpSpPr>
        <p:grpSpPr>
          <a:xfrm>
            <a:off x="6825376" y="4114114"/>
            <a:ext cx="666300" cy="785694"/>
            <a:chOff x="7933723" y="4122181"/>
            <a:chExt cx="666300" cy="785694"/>
          </a:xfrm>
        </p:grpSpPr>
        <p:sp>
          <p:nvSpPr>
            <p:cNvPr id="284" name="Google Shape;284;p27"/>
            <p:cNvSpPr txBox="1"/>
            <p:nvPr/>
          </p:nvSpPr>
          <p:spPr>
            <a:xfrm>
              <a:off x="793372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遥测规范</a:t>
              </a:r>
              <a:endParaRPr sz="700" dirty="0">
                <a:solidFill>
                  <a:srgbClr val="606060"/>
                </a:solidFill>
                <a:highlight>
                  <a:srgbClr val="FFFFFF"/>
                </a:highlight>
              </a:endParaRPr>
            </a:p>
          </p:txBody>
        </p:sp>
        <p:pic>
          <p:nvPicPr>
            <p:cNvPr id="285" name="Google Shape;285;p2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992523" y="4122181"/>
              <a:ext cx="548700" cy="321493"/>
            </a:xfrm>
            <a:prstGeom prst="rect">
              <a:avLst/>
            </a:prstGeom>
            <a:noFill/>
            <a:ln>
              <a:noFill/>
            </a:ln>
          </p:spPr>
        </p:pic>
      </p:grpSp>
      <p:grpSp>
        <p:nvGrpSpPr>
          <p:cNvPr id="77" name="Google Shape;317;p35"/>
          <p:cNvGrpSpPr/>
          <p:nvPr/>
        </p:nvGrpSpPr>
        <p:grpSpPr>
          <a:xfrm>
            <a:off x="7872018" y="4145619"/>
            <a:ext cx="666300" cy="764250"/>
            <a:chOff x="8470313" y="4143625"/>
            <a:chExt cx="666300" cy="764250"/>
          </a:xfrm>
        </p:grpSpPr>
        <p:pic>
          <p:nvPicPr>
            <p:cNvPr id="78" name="Google Shape;318;p3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529113" y="4143625"/>
              <a:ext cx="548700" cy="304826"/>
            </a:xfrm>
            <a:prstGeom prst="rect">
              <a:avLst/>
            </a:prstGeom>
            <a:noFill/>
            <a:ln>
              <a:noFill/>
            </a:ln>
          </p:spPr>
        </p:pic>
        <p:sp>
          <p:nvSpPr>
            <p:cNvPr id="79" name="Google Shape;319;p35"/>
            <p:cNvSpPr txBox="1"/>
            <p:nvPr/>
          </p:nvSpPr>
          <p:spPr>
            <a:xfrm>
              <a:off x="847031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监控</a:t>
              </a:r>
              <a:endParaRPr sz="700" dirty="0">
                <a:solidFill>
                  <a:srgbClr val="606060"/>
                </a:solidFill>
                <a:highlight>
                  <a:srgbClr val="FFFFFF"/>
                </a:highlight>
              </a:endParaRPr>
            </a:p>
          </p:txBody>
        </p:sp>
      </p:grpSp>
      <p:grpSp>
        <p:nvGrpSpPr>
          <p:cNvPr id="80" name="Google Shape;317;p35"/>
          <p:cNvGrpSpPr/>
          <p:nvPr/>
        </p:nvGrpSpPr>
        <p:grpSpPr>
          <a:xfrm>
            <a:off x="8440506" y="4011427"/>
            <a:ext cx="666300" cy="886375"/>
            <a:chOff x="8559163" y="4021500"/>
            <a:chExt cx="666300" cy="886375"/>
          </a:xfrm>
        </p:grpSpPr>
        <p:sp>
          <p:nvSpPr>
            <p:cNvPr id="81" name="Google Shape;318;p35"/>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82" name="Google Shape;319;p35"/>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spTree>
    <p:extLst>
      <p:ext uri="{BB962C8B-B14F-4D97-AF65-F5344CB8AC3E}">
        <p14:creationId xmlns:p14="http://schemas.microsoft.com/office/powerpoint/2010/main" val="110226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rId9"/>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非常容易</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2001在服务器市场发布</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普及虚拟机（VM）</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在一台物理机器上运行多个虚拟机，意味着你可以买</a:t>
            </a:r>
            <a:r>
              <a:rPr lang="en-US" sz="1600">
                <a:solidFill>
                  <a:schemeClr val="dk2"/>
                </a:solidFill>
                <a:latin typeface="Century Gothic"/>
                <a:ea typeface="Century Gothic"/>
                <a:cs typeface="Century Gothic"/>
                <a:sym typeface="Century Gothic"/>
              </a:rPr>
              <a:t>少一些</a:t>
            </a:r>
            <a:r>
              <a:rPr lang="en-US" sz="1600" i="0" u="none" strike="noStrike" cap="none">
                <a:solidFill>
                  <a:schemeClr val="dk2"/>
                </a:solidFill>
                <a:latin typeface="Century Gothic"/>
                <a:ea typeface="Century Gothic"/>
                <a:cs typeface="Century Gothic"/>
                <a:sym typeface="Century Gothic"/>
              </a:rPr>
              <a:t>服务器！</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架构的基石变为虚拟机</a:t>
            </a:r>
            <a:endParaRPr sz="1600" i="0" u="none" strike="noStrike" cap="none">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4029550" y="974225"/>
            <a:ext cx="4890600"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亚马逊网络服务（AWS）在2006年推出弹性计算云（EC2）创建基础设施即服务的市场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按小时租用服务器</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把资本支出转换成运营支出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架构的基石也是虚拟机，叫亚马逊机器映像（AMI）</a:t>
            </a:r>
            <a:endParaRPr sz="1600" i="0" u="none" strike="noStrike" cap="none">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3" name="Google Shape;683;p88"/>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684" name="Google Shape;684;p88"/>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4">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5">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6">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49" name="Google Shape;1708;p74"/>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333102" y="956941"/>
            <a:ext cx="1986075" cy="1616000"/>
          </a:xfrm>
          <a:prstGeom prst="rect">
            <a:avLst/>
          </a:prstGeom>
          <a:noFill/>
          <a:ln>
            <a:noFill/>
          </a:ln>
        </p:spPr>
      </p:pic>
      <p:pic>
        <p:nvPicPr>
          <p:cNvPr id="51" name="Google Shape;1707;p74"/>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9"/>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426" name="Google Shape;426;p39"/>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lvl="0">
              <a:buSzPts val="1500"/>
            </a:pPr>
            <a:r>
              <a:rPr lang="zh-CN" altLang="en-US" sz="1600" b="1" dirty="0">
                <a:solidFill>
                  <a:srgbClr val="3F4749"/>
                </a:solidFill>
                <a:latin typeface="Century Gothic"/>
                <a:ea typeface="Century Gothic"/>
                <a:cs typeface="Century Gothic"/>
                <a:sym typeface="Century Gothic"/>
              </a:rPr>
              <a:t>步道地图</a:t>
            </a:r>
            <a:r>
              <a:rPr lang="en-US" sz="1600" b="1" i="0" u="none" strike="noStrike" cap="none" dirty="0">
                <a:solidFill>
                  <a:srgbClr val="3F4749"/>
                </a:solidFill>
                <a:latin typeface="Century Gothic"/>
                <a:ea typeface="Century Gothic"/>
                <a:cs typeface="Century Gothic"/>
                <a:sym typeface="Century Gothic"/>
              </a:rPr>
              <a:t>: </a:t>
            </a:r>
            <a:r>
              <a:rPr lang="en-US" sz="1600" u="sng" dirty="0">
                <a:solidFill>
                  <a:schemeClr val="hlink"/>
                </a:solidFill>
                <a:latin typeface="Century Gothic"/>
                <a:ea typeface="Century Gothic"/>
                <a:cs typeface="Century Gothic"/>
                <a:sym typeface="Century Gothic"/>
                <a:hlinkClick r:id="rId3"/>
              </a:rPr>
              <a:t>l.cncf.io</a:t>
            </a:r>
            <a:endParaRPr sz="1600" b="0" i="0" u="none" strike="noStrike" cap="none" dirty="0">
              <a:solidFill>
                <a:srgbClr val="3F4749"/>
              </a:solidFill>
              <a:latin typeface="Century Gothic"/>
              <a:ea typeface="Century Gothic"/>
              <a:cs typeface="Century Gothic"/>
              <a:sym typeface="Century Gothic"/>
            </a:endParaRPr>
          </a:p>
        </p:txBody>
      </p:sp>
      <p:pic>
        <p:nvPicPr>
          <p:cNvPr id="427" name="Google Shape;427;p3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90" cy="5143503"/>
          </a:xfrm>
          <a:prstGeom prst="rect">
            <a:avLst/>
          </a:prstGeom>
          <a:noFill/>
          <a:ln>
            <a:noFill/>
          </a:ln>
        </p:spPr>
      </p:pic>
      <p:sp>
        <p:nvSpPr>
          <p:cNvPr id="2" name="文本框 1"/>
          <p:cNvSpPr txBox="1"/>
          <p:nvPr/>
        </p:nvSpPr>
        <p:spPr>
          <a:xfrm>
            <a:off x="2468880" y="6492240"/>
            <a:ext cx="184731" cy="307777"/>
          </a:xfrm>
          <a:prstGeom prst="rect">
            <a:avLst/>
          </a:prstGeom>
          <a:noFill/>
        </p:spPr>
        <p:txBody>
          <a:bodyPr wrap="none" rtlCol="0">
            <a:spAutoFit/>
          </a:bodyPr>
          <a:lstStyle/>
          <a:p>
            <a:endParaRPr kumimoji="1" lang="zh-CN" altLang="en-US"/>
          </a:p>
        </p:txBody>
      </p:sp>
    </p:spTree>
    <p:extLst>
      <p:ext uri="{BB962C8B-B14F-4D97-AF65-F5344CB8AC3E}">
        <p14:creationId xmlns:p14="http://schemas.microsoft.com/office/powerpoint/2010/main" val="2039919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4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0" y="-152400"/>
            <a:ext cx="9144000" cy="5849117"/>
          </a:xfrm>
          <a:prstGeom prst="rect">
            <a:avLst/>
          </a:prstGeom>
          <a:noFill/>
          <a:ln>
            <a:noFill/>
          </a:ln>
        </p:spPr>
      </p:pic>
    </p:spTree>
    <p:extLst>
      <p:ext uri="{BB962C8B-B14F-4D97-AF65-F5344CB8AC3E}">
        <p14:creationId xmlns:p14="http://schemas.microsoft.com/office/powerpoint/2010/main" val="84280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p4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438" name="Google Shape;438;p41"/>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208854258"/>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9133</TotalTime>
  <Words>2638</Words>
  <Application>Microsoft Macintosh PowerPoint</Application>
  <PresentationFormat>On-screen Show (16:9)</PresentationFormat>
  <Paragraphs>562</Paragraphs>
  <Slides>61</Slides>
  <Notes>61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61</vt:i4>
      </vt:variant>
    </vt:vector>
  </HeadingPairs>
  <TitlesOfParts>
    <vt:vector size="70"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CNCF 项目成熟情况</vt:lpstr>
      <vt:lpstr>今天，Linux基金会远远大于Linux</vt:lpstr>
      <vt:lpstr>从虚拟化到云原生</vt:lpstr>
      <vt:lpstr>为什么您应该在CNCF托管您的项目</vt:lpstr>
      <vt:lpstr>PowerPoint Presentation</vt:lpstr>
      <vt:lpstr>PowerPoint Presentation</vt:lpstr>
      <vt:lpstr>请点击以下链接https://l.cncf.io </vt:lpstr>
      <vt:lpstr>最终用户社区有105家公司</vt:lpstr>
      <vt:lpstr>Kubernetes在搜索趋势的情况</vt:lpstr>
      <vt:lpstr>30 个发展速度最快的开源项目</vt:lpstr>
      <vt:lpstr>无服务器在CNCF的情况</vt:lpstr>
      <vt:lpstr>CNCF架构</vt:lpstr>
      <vt:lpstr>CNCF 云原生定义 v1.0</vt:lpstr>
      <vt:lpstr>为什么各类型机构正在采用云原生技术</vt:lpstr>
      <vt:lpstr>450+ 会员且数量不断增长</vt:lpstr>
      <vt:lpstr>450+ 会员且数量不断增长（白银会员，1）</vt:lpstr>
      <vt:lpstr>450+ 会员，且数量不断增长（白银会员，2）</vt:lpstr>
      <vt:lpstr>450+ 会员，且数量不断增长（白银会员，3）</vt:lpstr>
      <vt:lpstr> 中国区会员</vt:lpstr>
      <vt:lpstr>Kubernetes一致性认证</vt:lpstr>
      <vt:lpstr>93 家已认证的Kubernetes合作伙伴</vt:lpstr>
      <vt:lpstr>培训与认证</vt:lpstr>
      <vt:lpstr>Kubernetes认证服务供应商</vt:lpstr>
      <vt:lpstr>105家KCSP合作伙伴</vt:lpstr>
      <vt:lpstr>CNF Testbed</vt:lpstr>
      <vt:lpstr>PowerPoint Presentation</vt:lpstr>
      <vt:lpstr>KubeCon + CloudNativeCon 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175</cp:revision>
  <dcterms:modified xsi:type="dcterms:W3CDTF">2019-08-27T05:46:20Z</dcterms:modified>
</cp:coreProperties>
</file>